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3" r:id="rId2"/>
    <p:sldId id="269" r:id="rId3"/>
    <p:sldId id="264" r:id="rId4"/>
    <p:sldId id="265" r:id="rId5"/>
    <p:sldId id="266"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276C"/>
    <a:srgbClr val="BB1D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71"/>
    <p:restoredTop sz="94663"/>
  </p:normalViewPr>
  <p:slideViewPr>
    <p:cSldViewPr snapToGrid="0" snapToObjects="1">
      <p:cViewPr varScale="1">
        <p:scale>
          <a:sx n="71" d="100"/>
          <a:sy n="71" d="100"/>
        </p:scale>
        <p:origin x="6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A05D281-FBAC-9942-BA7B-2A5534EB440D}"/>
              </a:ext>
            </a:extLst>
          </p:cNvPr>
          <p:cNvSpPr/>
          <p:nvPr userDrawn="1"/>
        </p:nvSpPr>
        <p:spPr>
          <a:xfrm>
            <a:off x="0" y="5955920"/>
            <a:ext cx="12192000" cy="902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E352CB68-F331-724D-AAFF-2852A9B81367}"/>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D946EB8-E306-1D4A-9EE4-E151F775A300}"/>
              </a:ext>
            </a:extLst>
          </p:cNvPr>
          <p:cNvSpPr>
            <a:spLocks noGrp="1"/>
          </p:cNvSpPr>
          <p:nvPr>
            <p:ph type="ctrTitle"/>
          </p:nvPr>
        </p:nvSpPr>
        <p:spPr>
          <a:xfrm>
            <a:off x="908642" y="1669671"/>
            <a:ext cx="9964479" cy="1909762"/>
          </a:xfrm>
          <a:prstGeom prst="rect">
            <a:avLst/>
          </a:prstGeom>
        </p:spPr>
        <p:txBody>
          <a:bodyPr anchor="b"/>
          <a:lstStyle>
            <a:lvl1pPr algn="l">
              <a:defRPr sz="5400" b="1">
                <a:solidFill>
                  <a:schemeClr val="bg1"/>
                </a:solidFill>
                <a:latin typeface="+mn-lt"/>
              </a:defRPr>
            </a:lvl1pPr>
          </a:lstStyle>
          <a:p>
            <a:r>
              <a:rPr lang="en-US" dirty="0"/>
              <a:t>Click to edit Master title style</a:t>
            </a:r>
          </a:p>
        </p:txBody>
      </p:sp>
      <p:sp>
        <p:nvSpPr>
          <p:cNvPr id="3" name="Subtitle 2">
            <a:extLst>
              <a:ext uri="{FF2B5EF4-FFF2-40B4-BE49-F238E27FC236}">
                <a16:creationId xmlns="" xmlns:a16="http://schemas.microsoft.com/office/drawing/2014/main" id="{20584A3C-B3DF-6B4F-9FDF-F57E59FFFC96}"/>
              </a:ext>
            </a:extLst>
          </p:cNvPr>
          <p:cNvSpPr>
            <a:spLocks noGrp="1"/>
          </p:cNvSpPr>
          <p:nvPr>
            <p:ph type="subTitle" idx="1"/>
          </p:nvPr>
        </p:nvSpPr>
        <p:spPr>
          <a:xfrm>
            <a:off x="908642" y="3671509"/>
            <a:ext cx="9964479" cy="1655762"/>
          </a:xfrm>
          <a:prstGeom prst="rect">
            <a:avLst/>
          </a:prstGeom>
        </p:spPr>
        <p:txBody>
          <a:bodyPr/>
          <a:lstStyle>
            <a:lvl1pPr marL="0" indent="0" algn="l">
              <a:buNone/>
              <a:defRPr sz="2400" b="1">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 xmlns:a16="http://schemas.microsoft.com/office/drawing/2014/main" id="{E32BA54F-BE03-7041-8CC3-7CE1E854506F}"/>
              </a:ext>
            </a:extLst>
          </p:cNvPr>
          <p:cNvSpPr>
            <a:spLocks noGrp="1"/>
          </p:cNvSpPr>
          <p:nvPr>
            <p:ph type="dt" sz="half" idx="10"/>
          </p:nvPr>
        </p:nvSpPr>
        <p:spPr>
          <a:xfrm>
            <a:off x="908642" y="5568371"/>
            <a:ext cx="1947530" cy="365125"/>
          </a:xfrm>
        </p:spPr>
        <p:txBody>
          <a:bodyPr/>
          <a:lstStyle/>
          <a:p>
            <a:fld id="{43D4AFC4-32F9-FE4B-B812-1CE4F6EB9CA3}" type="datetimeFigureOut">
              <a:rPr lang="en-US" smtClean="0"/>
              <a:t>9/8/2020</a:t>
            </a:fld>
            <a:endParaRPr lang="en-US"/>
          </a:p>
        </p:txBody>
      </p:sp>
      <p:sp>
        <p:nvSpPr>
          <p:cNvPr id="5" name="Footer Placeholder 4">
            <a:extLst>
              <a:ext uri="{FF2B5EF4-FFF2-40B4-BE49-F238E27FC236}">
                <a16:creationId xmlns="" xmlns:a16="http://schemas.microsoft.com/office/drawing/2014/main" id="{B1D0DCD8-C452-5E46-8A77-D939C6C7E5C4}"/>
              </a:ext>
            </a:extLst>
          </p:cNvPr>
          <p:cNvSpPr>
            <a:spLocks noGrp="1"/>
          </p:cNvSpPr>
          <p:nvPr>
            <p:ph type="ftr" sz="quarter" idx="11"/>
          </p:nvPr>
        </p:nvSpPr>
        <p:spPr>
          <a:xfrm>
            <a:off x="3305843" y="5579582"/>
            <a:ext cx="2921295" cy="365125"/>
          </a:xfrm>
        </p:spPr>
        <p:txBody>
          <a:bodyPr/>
          <a:lstStyle/>
          <a:p>
            <a:endParaRPr lang="en-US" dirty="0"/>
          </a:p>
        </p:txBody>
      </p:sp>
      <p:sp>
        <p:nvSpPr>
          <p:cNvPr id="6" name="Slide Number Placeholder 5">
            <a:extLst>
              <a:ext uri="{FF2B5EF4-FFF2-40B4-BE49-F238E27FC236}">
                <a16:creationId xmlns="" xmlns:a16="http://schemas.microsoft.com/office/drawing/2014/main" id="{39B636A8-0BAA-2143-9F6B-E2EF940068E0}"/>
              </a:ext>
            </a:extLst>
          </p:cNvPr>
          <p:cNvSpPr>
            <a:spLocks noGrp="1"/>
          </p:cNvSpPr>
          <p:nvPr>
            <p:ph type="sldNum" sz="quarter" idx="12"/>
          </p:nvPr>
        </p:nvSpPr>
        <p:spPr>
          <a:xfrm>
            <a:off x="6676809" y="5579583"/>
            <a:ext cx="1947530" cy="365125"/>
          </a:xfrm>
        </p:spPr>
        <p:txBody>
          <a:bodyPr/>
          <a:lstStyle/>
          <a:p>
            <a:fld id="{293BE7E3-71D5-9942-9BDD-C1D66216F0CF}" type="slidenum">
              <a:rPr lang="en-US" smtClean="0"/>
              <a:t>‹#›</a:t>
            </a:fld>
            <a:endParaRPr lang="en-US"/>
          </a:p>
        </p:txBody>
      </p:sp>
      <p:sp>
        <p:nvSpPr>
          <p:cNvPr id="7" name="Rectangle 6">
            <a:extLst>
              <a:ext uri="{FF2B5EF4-FFF2-40B4-BE49-F238E27FC236}">
                <a16:creationId xmlns="" xmlns:a16="http://schemas.microsoft.com/office/drawing/2014/main" id="{C1559F45-5D94-1B4B-A6A0-AE68FD9E40D0}"/>
              </a:ext>
            </a:extLst>
          </p:cNvPr>
          <p:cNvSpPr/>
          <p:nvPr userDrawn="1"/>
        </p:nvSpPr>
        <p:spPr>
          <a:xfrm>
            <a:off x="0" y="5967131"/>
            <a:ext cx="12192000" cy="890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A69AA8C3-F777-C747-AC6E-4355EBD6321B}"/>
              </a:ext>
            </a:extLst>
          </p:cNvPr>
          <p:cNvPicPr>
            <a:picLocks noChangeAspect="1"/>
          </p:cNvPicPr>
          <p:nvPr userDrawn="1"/>
        </p:nvPicPr>
        <p:blipFill>
          <a:blip r:embed="rId2"/>
          <a:stretch>
            <a:fillRect/>
          </a:stretch>
        </p:blipFill>
        <p:spPr>
          <a:xfrm>
            <a:off x="908642" y="618798"/>
            <a:ext cx="3865377" cy="667656"/>
          </a:xfrm>
          <a:prstGeom prst="rect">
            <a:avLst/>
          </a:prstGeom>
        </p:spPr>
      </p:pic>
      <p:pic>
        <p:nvPicPr>
          <p:cNvPr id="14" name="Picture 13" descr="A close up of a sign&#10;&#10;Description automatically generated">
            <a:extLst>
              <a:ext uri="{FF2B5EF4-FFF2-40B4-BE49-F238E27FC236}">
                <a16:creationId xmlns="" xmlns:a16="http://schemas.microsoft.com/office/drawing/2014/main" id="{C0F447BF-D7E8-E840-9D6C-3EE71CDEF97E}"/>
              </a:ext>
            </a:extLst>
          </p:cNvPr>
          <p:cNvPicPr>
            <a:picLocks noChangeAspect="1"/>
          </p:cNvPicPr>
          <p:nvPr userDrawn="1"/>
        </p:nvPicPr>
        <p:blipFill>
          <a:blip r:embed="rId3"/>
          <a:stretch>
            <a:fillRect/>
          </a:stretch>
        </p:blipFill>
        <p:spPr>
          <a:xfrm>
            <a:off x="2576428" y="6121431"/>
            <a:ext cx="1138278" cy="630819"/>
          </a:xfrm>
          <a:prstGeom prst="rect">
            <a:avLst/>
          </a:prstGeom>
        </p:spPr>
      </p:pic>
      <p:pic>
        <p:nvPicPr>
          <p:cNvPr id="16" name="Picture 15" descr="A picture containing food, drawing&#10;&#10;Description automatically generated">
            <a:extLst>
              <a:ext uri="{FF2B5EF4-FFF2-40B4-BE49-F238E27FC236}">
                <a16:creationId xmlns="" xmlns:a16="http://schemas.microsoft.com/office/drawing/2014/main" id="{5E5CE833-D29C-9840-B15F-F9F66E25487B}"/>
              </a:ext>
            </a:extLst>
          </p:cNvPr>
          <p:cNvPicPr>
            <a:picLocks noChangeAspect="1"/>
          </p:cNvPicPr>
          <p:nvPr userDrawn="1"/>
        </p:nvPicPr>
        <p:blipFill>
          <a:blip r:embed="rId4"/>
          <a:stretch>
            <a:fillRect/>
          </a:stretch>
        </p:blipFill>
        <p:spPr>
          <a:xfrm>
            <a:off x="4052925" y="6207303"/>
            <a:ext cx="1316517" cy="442898"/>
          </a:xfrm>
          <a:prstGeom prst="rect">
            <a:avLst/>
          </a:prstGeom>
        </p:spPr>
      </p:pic>
      <p:pic>
        <p:nvPicPr>
          <p:cNvPr id="18" name="Picture 17" descr="A picture containing drawing&#10;&#10;Description automatically generated">
            <a:extLst>
              <a:ext uri="{FF2B5EF4-FFF2-40B4-BE49-F238E27FC236}">
                <a16:creationId xmlns="" xmlns:a16="http://schemas.microsoft.com/office/drawing/2014/main" id="{3F83A60F-00DC-2441-AB87-2CBF184393C0}"/>
              </a:ext>
            </a:extLst>
          </p:cNvPr>
          <p:cNvPicPr>
            <a:picLocks noChangeAspect="1"/>
          </p:cNvPicPr>
          <p:nvPr userDrawn="1"/>
        </p:nvPicPr>
        <p:blipFill>
          <a:blip r:embed="rId5"/>
          <a:stretch>
            <a:fillRect/>
          </a:stretch>
        </p:blipFill>
        <p:spPr>
          <a:xfrm>
            <a:off x="5801550" y="6338045"/>
            <a:ext cx="1175212" cy="305213"/>
          </a:xfrm>
          <a:prstGeom prst="rect">
            <a:avLst/>
          </a:prstGeom>
        </p:spPr>
      </p:pic>
      <p:pic>
        <p:nvPicPr>
          <p:cNvPr id="20" name="Picture 19" descr="A picture containing drawing&#10;&#10;Description automatically generated">
            <a:extLst>
              <a:ext uri="{FF2B5EF4-FFF2-40B4-BE49-F238E27FC236}">
                <a16:creationId xmlns="" xmlns:a16="http://schemas.microsoft.com/office/drawing/2014/main" id="{559953EE-8716-4A45-880B-1005CDE98E03}"/>
              </a:ext>
            </a:extLst>
          </p:cNvPr>
          <p:cNvPicPr>
            <a:picLocks noChangeAspect="1"/>
          </p:cNvPicPr>
          <p:nvPr userDrawn="1"/>
        </p:nvPicPr>
        <p:blipFill>
          <a:blip r:embed="rId6"/>
          <a:stretch>
            <a:fillRect/>
          </a:stretch>
        </p:blipFill>
        <p:spPr>
          <a:xfrm>
            <a:off x="7408870" y="6304154"/>
            <a:ext cx="2015756" cy="450677"/>
          </a:xfrm>
          <a:prstGeom prst="rect">
            <a:avLst/>
          </a:prstGeom>
        </p:spPr>
      </p:pic>
    </p:spTree>
    <p:extLst>
      <p:ext uri="{BB962C8B-B14F-4D97-AF65-F5344CB8AC3E}">
        <p14:creationId xmlns:p14="http://schemas.microsoft.com/office/powerpoint/2010/main" val="302017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 xmlns:a16="http://schemas.microsoft.com/office/drawing/2014/main" id="{1AAA36AF-19A6-7B49-A296-E29E1CD1FC2A}"/>
              </a:ext>
            </a:extLst>
          </p:cNvPr>
          <p:cNvSpPr>
            <a:spLocks noGrp="1"/>
          </p:cNvSpPr>
          <p:nvPr>
            <p:ph type="body" orient="vert" idx="1"/>
          </p:nvPr>
        </p:nvSpPr>
        <p:spPr>
          <a:xfrm>
            <a:off x="838200" y="1421585"/>
            <a:ext cx="10515600" cy="406481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398133F-946A-444D-B3DB-DE9C35212883}"/>
              </a:ext>
            </a:extLst>
          </p:cNvPr>
          <p:cNvSpPr>
            <a:spLocks noGrp="1"/>
          </p:cNvSpPr>
          <p:nvPr>
            <p:ph type="dt" sz="half" idx="10"/>
          </p:nvPr>
        </p:nvSpPr>
        <p:spPr/>
        <p:txBody>
          <a:bodyPr/>
          <a:lstStyle/>
          <a:p>
            <a:fld id="{43D4AFC4-32F9-FE4B-B812-1CE4F6EB9CA3}" type="datetimeFigureOut">
              <a:rPr lang="en-US" smtClean="0"/>
              <a:t>9/8/2020</a:t>
            </a:fld>
            <a:endParaRPr lang="en-US"/>
          </a:p>
        </p:txBody>
      </p:sp>
      <p:sp>
        <p:nvSpPr>
          <p:cNvPr id="5" name="Footer Placeholder 4">
            <a:extLst>
              <a:ext uri="{FF2B5EF4-FFF2-40B4-BE49-F238E27FC236}">
                <a16:creationId xmlns="" xmlns:a16="http://schemas.microsoft.com/office/drawing/2014/main" id="{03B4D795-DC7B-5743-9C39-CC752BF2D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3E0297-A299-3C42-B861-1D4795B66054}"/>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 xmlns:a16="http://schemas.microsoft.com/office/drawing/2014/main" id="{D27700D0-6409-F84F-B00A-7F43EC3909D8}"/>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985237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B5B93DC-B7F0-7348-8005-D911221D3381}"/>
              </a:ext>
            </a:extLst>
          </p:cNvPr>
          <p:cNvSpPr>
            <a:spLocks noGrp="1"/>
          </p:cNvSpPr>
          <p:nvPr>
            <p:ph type="title" orient="vert"/>
          </p:nvPr>
        </p:nvSpPr>
        <p:spPr>
          <a:xfrm>
            <a:off x="8724900" y="1403498"/>
            <a:ext cx="2628900" cy="4072270"/>
          </a:xfrm>
          <a:prstGeom prst="rect">
            <a:avLst/>
          </a:prstGeom>
        </p:spPr>
        <p:txBody>
          <a:bodyPr vert="eaVert"/>
          <a:lstStyle>
            <a:lvl1pPr>
              <a:defRPr b="1">
                <a:latin typeface="+mn-lt"/>
              </a:defRPr>
            </a:lvl1pPr>
          </a:lstStyle>
          <a:p>
            <a:r>
              <a:rPr lang="en-US" dirty="0"/>
              <a:t>Click to edit Master title style</a:t>
            </a:r>
          </a:p>
        </p:txBody>
      </p:sp>
      <p:sp>
        <p:nvSpPr>
          <p:cNvPr id="3" name="Vertical Text Placeholder 2">
            <a:extLst>
              <a:ext uri="{FF2B5EF4-FFF2-40B4-BE49-F238E27FC236}">
                <a16:creationId xmlns="" xmlns:a16="http://schemas.microsoft.com/office/drawing/2014/main" id="{3B74820F-EB33-B041-8C1B-AB9439CB976D}"/>
              </a:ext>
            </a:extLst>
          </p:cNvPr>
          <p:cNvSpPr>
            <a:spLocks noGrp="1"/>
          </p:cNvSpPr>
          <p:nvPr>
            <p:ph type="body" orient="vert" idx="1"/>
          </p:nvPr>
        </p:nvSpPr>
        <p:spPr>
          <a:xfrm>
            <a:off x="838200" y="1403498"/>
            <a:ext cx="7734300" cy="407227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8E7D08C-298B-7B41-9B91-E3A98469B5CC}"/>
              </a:ext>
            </a:extLst>
          </p:cNvPr>
          <p:cNvSpPr>
            <a:spLocks noGrp="1"/>
          </p:cNvSpPr>
          <p:nvPr>
            <p:ph type="dt" sz="half" idx="10"/>
          </p:nvPr>
        </p:nvSpPr>
        <p:spPr/>
        <p:txBody>
          <a:bodyPr/>
          <a:lstStyle/>
          <a:p>
            <a:fld id="{43D4AFC4-32F9-FE4B-B812-1CE4F6EB9CA3}" type="datetimeFigureOut">
              <a:rPr lang="en-US" smtClean="0"/>
              <a:t>9/8/2020</a:t>
            </a:fld>
            <a:endParaRPr lang="en-US"/>
          </a:p>
        </p:txBody>
      </p:sp>
      <p:sp>
        <p:nvSpPr>
          <p:cNvPr id="5" name="Footer Placeholder 4">
            <a:extLst>
              <a:ext uri="{FF2B5EF4-FFF2-40B4-BE49-F238E27FC236}">
                <a16:creationId xmlns="" xmlns:a16="http://schemas.microsoft.com/office/drawing/2014/main" id="{F1EA7C10-2928-0541-B46D-7B4A1C103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9CC614B-3765-0E4D-A10C-39AC4E9CF98D}"/>
              </a:ext>
            </a:extLst>
          </p:cNvPr>
          <p:cNvSpPr>
            <a:spLocks noGrp="1"/>
          </p:cNvSpPr>
          <p:nvPr>
            <p:ph type="sldNum" sz="quarter" idx="12"/>
          </p:nvPr>
        </p:nvSpPr>
        <p:spPr/>
        <p:txBody>
          <a:bodyPr/>
          <a:lstStyle/>
          <a:p>
            <a:fld id="{293BE7E3-71D5-9942-9BDD-C1D66216F0CF}" type="slidenum">
              <a:rPr lang="en-US" smtClean="0"/>
              <a:t>‹#›</a:t>
            </a:fld>
            <a:endParaRPr lang="en-US"/>
          </a:p>
        </p:txBody>
      </p:sp>
    </p:spTree>
    <p:extLst>
      <p:ext uri="{BB962C8B-B14F-4D97-AF65-F5344CB8AC3E}">
        <p14:creationId xmlns:p14="http://schemas.microsoft.com/office/powerpoint/2010/main" val="251987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892C768-AD12-7C48-837A-6BAF5AC9C3B3}"/>
              </a:ext>
            </a:extLst>
          </p:cNvPr>
          <p:cNvSpPr>
            <a:spLocks noGrp="1"/>
          </p:cNvSpPr>
          <p:nvPr>
            <p:ph idx="1"/>
          </p:nvPr>
        </p:nvSpPr>
        <p:spPr>
          <a:xfrm>
            <a:off x="838200" y="1421585"/>
            <a:ext cx="10515600" cy="406481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6EEF29-B130-024C-8287-729FAAB36D02}"/>
              </a:ext>
            </a:extLst>
          </p:cNvPr>
          <p:cNvSpPr>
            <a:spLocks noGrp="1"/>
          </p:cNvSpPr>
          <p:nvPr>
            <p:ph type="dt" sz="half" idx="10"/>
          </p:nvPr>
        </p:nvSpPr>
        <p:spPr/>
        <p:txBody>
          <a:bodyPr/>
          <a:lstStyle/>
          <a:p>
            <a:fld id="{43D4AFC4-32F9-FE4B-B812-1CE4F6EB9CA3}" type="datetimeFigureOut">
              <a:rPr lang="en-US" smtClean="0"/>
              <a:t>9/8/2020</a:t>
            </a:fld>
            <a:endParaRPr lang="en-US"/>
          </a:p>
        </p:txBody>
      </p:sp>
      <p:sp>
        <p:nvSpPr>
          <p:cNvPr id="5" name="Footer Placeholder 4">
            <a:extLst>
              <a:ext uri="{FF2B5EF4-FFF2-40B4-BE49-F238E27FC236}">
                <a16:creationId xmlns="" xmlns:a16="http://schemas.microsoft.com/office/drawing/2014/main" id="{790AA70B-C9C3-6D4E-84F5-700193953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B5F71A9-B894-E24F-9F99-C848CAE283E1}"/>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8" name="Title 1">
            <a:extLst>
              <a:ext uri="{FF2B5EF4-FFF2-40B4-BE49-F238E27FC236}">
                <a16:creationId xmlns="" xmlns:a16="http://schemas.microsoft.com/office/drawing/2014/main" id="{B577550C-B4C4-6D4B-AFFA-BF96366F9C61}"/>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3177883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D05AD846-F290-584C-A108-D9A3089B67EF}"/>
              </a:ext>
            </a:extLst>
          </p:cNvPr>
          <p:cNvSpPr/>
          <p:nvPr userDrawn="1"/>
        </p:nvSpPr>
        <p:spPr>
          <a:xfrm>
            <a:off x="0" y="0"/>
            <a:ext cx="12192000" cy="1509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E883617-6127-3842-ACB0-9D231C8C7CFC}"/>
              </a:ext>
            </a:extLst>
          </p:cNvPr>
          <p:cNvSpPr>
            <a:spLocks noGrp="1"/>
          </p:cNvSpPr>
          <p:nvPr>
            <p:ph type="title"/>
          </p:nvPr>
        </p:nvSpPr>
        <p:spPr>
          <a:xfrm>
            <a:off x="831850" y="954825"/>
            <a:ext cx="10515600" cy="2852737"/>
          </a:xfrm>
          <a:prstGeom prst="rect">
            <a:avLst/>
          </a:prstGeom>
        </p:spPr>
        <p:txBody>
          <a:bodyPr anchor="b"/>
          <a:lstStyle>
            <a:lvl1pPr>
              <a:defRPr sz="6000" b="1">
                <a:latin typeface="+mn-lt"/>
              </a:defRPr>
            </a:lvl1pPr>
          </a:lstStyle>
          <a:p>
            <a:r>
              <a:rPr lang="en-US" dirty="0"/>
              <a:t>Click to edit Master title style</a:t>
            </a:r>
          </a:p>
        </p:txBody>
      </p:sp>
      <p:sp>
        <p:nvSpPr>
          <p:cNvPr id="3" name="Text Placeholder 2">
            <a:extLst>
              <a:ext uri="{FF2B5EF4-FFF2-40B4-BE49-F238E27FC236}">
                <a16:creationId xmlns="" xmlns:a16="http://schemas.microsoft.com/office/drawing/2014/main" id="{A0233C5D-65B6-594E-B0D6-2722E6D73134}"/>
              </a:ext>
            </a:extLst>
          </p:cNvPr>
          <p:cNvSpPr>
            <a:spLocks noGrp="1"/>
          </p:cNvSpPr>
          <p:nvPr>
            <p:ph type="body" idx="1"/>
          </p:nvPr>
        </p:nvSpPr>
        <p:spPr>
          <a:xfrm>
            <a:off x="831850" y="3834551"/>
            <a:ext cx="10515600" cy="1001332"/>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5FEB66DF-9310-A049-ACE2-2D0AC5A1F163}"/>
              </a:ext>
            </a:extLst>
          </p:cNvPr>
          <p:cNvSpPr>
            <a:spLocks noGrp="1"/>
          </p:cNvSpPr>
          <p:nvPr>
            <p:ph type="dt" sz="half" idx="10"/>
          </p:nvPr>
        </p:nvSpPr>
        <p:spPr/>
        <p:txBody>
          <a:bodyPr/>
          <a:lstStyle/>
          <a:p>
            <a:fld id="{43D4AFC4-32F9-FE4B-B812-1CE4F6EB9CA3}" type="datetimeFigureOut">
              <a:rPr lang="en-US" smtClean="0"/>
              <a:t>9/8/2020</a:t>
            </a:fld>
            <a:endParaRPr lang="en-US"/>
          </a:p>
        </p:txBody>
      </p:sp>
      <p:sp>
        <p:nvSpPr>
          <p:cNvPr id="5" name="Footer Placeholder 4">
            <a:extLst>
              <a:ext uri="{FF2B5EF4-FFF2-40B4-BE49-F238E27FC236}">
                <a16:creationId xmlns="" xmlns:a16="http://schemas.microsoft.com/office/drawing/2014/main" id="{F31715D1-C935-D145-9AAA-FF22AADDB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2B07910-9C48-5C46-B206-4D1F6C917598}"/>
              </a:ext>
            </a:extLst>
          </p:cNvPr>
          <p:cNvSpPr>
            <a:spLocks noGrp="1"/>
          </p:cNvSpPr>
          <p:nvPr>
            <p:ph type="sldNum" sz="quarter" idx="12"/>
          </p:nvPr>
        </p:nvSpPr>
        <p:spPr/>
        <p:txBody>
          <a:bodyPr/>
          <a:lstStyle/>
          <a:p>
            <a:fld id="{293BE7E3-71D5-9942-9BDD-C1D66216F0CF}" type="slidenum">
              <a:rPr lang="en-US" smtClean="0"/>
              <a:t>‹#›</a:t>
            </a:fld>
            <a:endParaRPr lang="en-US"/>
          </a:p>
        </p:txBody>
      </p:sp>
      <p:cxnSp>
        <p:nvCxnSpPr>
          <p:cNvPr id="11" name="Straight Connector 10">
            <a:extLst>
              <a:ext uri="{FF2B5EF4-FFF2-40B4-BE49-F238E27FC236}">
                <a16:creationId xmlns="" xmlns:a16="http://schemas.microsoft.com/office/drawing/2014/main" id="{81EED0BF-7AA4-7E4A-AB77-D44DA43B514A}"/>
              </a:ext>
            </a:extLst>
          </p:cNvPr>
          <p:cNvCxnSpPr/>
          <p:nvPr userDrawn="1"/>
        </p:nvCxnSpPr>
        <p:spPr>
          <a:xfrm>
            <a:off x="542260" y="922926"/>
            <a:ext cx="0" cy="4116905"/>
          </a:xfrm>
          <a:prstGeom prst="line">
            <a:avLst/>
          </a:prstGeom>
          <a:ln w="57150">
            <a:solidFill>
              <a:srgbClr val="8027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AB2B140-2D63-4C47-A116-8F42842F198A}"/>
              </a:ext>
            </a:extLst>
          </p:cNvPr>
          <p:cNvSpPr>
            <a:spLocks noGrp="1"/>
          </p:cNvSpPr>
          <p:nvPr>
            <p:ph sz="half" idx="1"/>
          </p:nvPr>
        </p:nvSpPr>
        <p:spPr>
          <a:xfrm>
            <a:off x="838200" y="1499191"/>
            <a:ext cx="5181600" cy="39872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56D2B64-C1CE-6546-8290-300D8B8060BF}"/>
              </a:ext>
            </a:extLst>
          </p:cNvPr>
          <p:cNvSpPr>
            <a:spLocks noGrp="1"/>
          </p:cNvSpPr>
          <p:nvPr>
            <p:ph sz="half" idx="2"/>
          </p:nvPr>
        </p:nvSpPr>
        <p:spPr>
          <a:xfrm>
            <a:off x="6172200" y="1499191"/>
            <a:ext cx="5181600" cy="39872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FA0A9D8-3735-6B4D-BC19-E4E42786A522}"/>
              </a:ext>
            </a:extLst>
          </p:cNvPr>
          <p:cNvSpPr>
            <a:spLocks noGrp="1"/>
          </p:cNvSpPr>
          <p:nvPr>
            <p:ph type="dt" sz="half" idx="10"/>
          </p:nvPr>
        </p:nvSpPr>
        <p:spPr/>
        <p:txBody>
          <a:bodyPr/>
          <a:lstStyle/>
          <a:p>
            <a:fld id="{43D4AFC4-32F9-FE4B-B812-1CE4F6EB9CA3}" type="datetimeFigureOut">
              <a:rPr lang="en-US" smtClean="0"/>
              <a:t>9/8/2020</a:t>
            </a:fld>
            <a:endParaRPr lang="en-US"/>
          </a:p>
        </p:txBody>
      </p:sp>
      <p:sp>
        <p:nvSpPr>
          <p:cNvPr id="6" name="Footer Placeholder 5">
            <a:extLst>
              <a:ext uri="{FF2B5EF4-FFF2-40B4-BE49-F238E27FC236}">
                <a16:creationId xmlns="" xmlns:a16="http://schemas.microsoft.com/office/drawing/2014/main" id="{49748E31-B2BD-0D49-AFA0-CBBFD90BC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06CA30A-8F05-5344-9392-CBEE5E009837}"/>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9" name="Title 1">
            <a:extLst>
              <a:ext uri="{FF2B5EF4-FFF2-40B4-BE49-F238E27FC236}">
                <a16:creationId xmlns="" xmlns:a16="http://schemas.microsoft.com/office/drawing/2014/main" id="{E4179108-5D80-3546-AFEB-FE23C755361C}"/>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421548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CB85660A-9950-D24E-B8A3-8FF3A5D2380A}"/>
              </a:ext>
            </a:extLst>
          </p:cNvPr>
          <p:cNvSpPr>
            <a:spLocks noGrp="1"/>
          </p:cNvSpPr>
          <p:nvPr>
            <p:ph type="body" idx="1"/>
          </p:nvPr>
        </p:nvSpPr>
        <p:spPr>
          <a:xfrm>
            <a:off x="839788" y="1425979"/>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 xmlns:a16="http://schemas.microsoft.com/office/drawing/2014/main" id="{AEED0600-1C8E-AC4C-9C67-8EB129179546}"/>
              </a:ext>
            </a:extLst>
          </p:cNvPr>
          <p:cNvSpPr>
            <a:spLocks noGrp="1"/>
          </p:cNvSpPr>
          <p:nvPr>
            <p:ph type="body" sz="quarter" idx="3"/>
          </p:nvPr>
        </p:nvSpPr>
        <p:spPr>
          <a:xfrm>
            <a:off x="6172200" y="1425979"/>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a:extLst>
              <a:ext uri="{FF2B5EF4-FFF2-40B4-BE49-F238E27FC236}">
                <a16:creationId xmlns="" xmlns:a16="http://schemas.microsoft.com/office/drawing/2014/main" id="{12A5C147-7615-F34F-9771-C0BB71D1E855}"/>
              </a:ext>
            </a:extLst>
          </p:cNvPr>
          <p:cNvSpPr>
            <a:spLocks noGrp="1"/>
          </p:cNvSpPr>
          <p:nvPr>
            <p:ph type="dt" sz="half" idx="10"/>
          </p:nvPr>
        </p:nvSpPr>
        <p:spPr/>
        <p:txBody>
          <a:bodyPr/>
          <a:lstStyle/>
          <a:p>
            <a:fld id="{43D4AFC4-32F9-FE4B-B812-1CE4F6EB9CA3}" type="datetimeFigureOut">
              <a:rPr lang="en-US" smtClean="0"/>
              <a:t>9/8/2020</a:t>
            </a:fld>
            <a:endParaRPr lang="en-US"/>
          </a:p>
        </p:txBody>
      </p:sp>
      <p:sp>
        <p:nvSpPr>
          <p:cNvPr id="8" name="Footer Placeholder 7">
            <a:extLst>
              <a:ext uri="{FF2B5EF4-FFF2-40B4-BE49-F238E27FC236}">
                <a16:creationId xmlns="" xmlns:a16="http://schemas.microsoft.com/office/drawing/2014/main" id="{EBFE14AD-C5BD-964F-972A-AB597EA67E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FEB6415-CF2C-BA49-98F1-CEB03CA303EA}"/>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0" name="Content Placeholder 2">
            <a:extLst>
              <a:ext uri="{FF2B5EF4-FFF2-40B4-BE49-F238E27FC236}">
                <a16:creationId xmlns="" xmlns:a16="http://schemas.microsoft.com/office/drawing/2014/main" id="{A1249608-6FDB-5E4D-9A96-B3DD3A64BC1A}"/>
              </a:ext>
            </a:extLst>
          </p:cNvPr>
          <p:cNvSpPr>
            <a:spLocks noGrp="1"/>
          </p:cNvSpPr>
          <p:nvPr>
            <p:ph sz="half" idx="13"/>
          </p:nvPr>
        </p:nvSpPr>
        <p:spPr>
          <a:xfrm>
            <a:off x="838200" y="2371060"/>
            <a:ext cx="5181600" cy="31153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a:extLst>
              <a:ext uri="{FF2B5EF4-FFF2-40B4-BE49-F238E27FC236}">
                <a16:creationId xmlns="" xmlns:a16="http://schemas.microsoft.com/office/drawing/2014/main" id="{A0CEEA57-3CF5-9147-8178-27E2317521D1}"/>
              </a:ext>
            </a:extLst>
          </p:cNvPr>
          <p:cNvSpPr>
            <a:spLocks noGrp="1"/>
          </p:cNvSpPr>
          <p:nvPr>
            <p:ph sz="half" idx="2"/>
          </p:nvPr>
        </p:nvSpPr>
        <p:spPr>
          <a:xfrm>
            <a:off x="6172200" y="2371060"/>
            <a:ext cx="5181600" cy="311534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 xmlns:a16="http://schemas.microsoft.com/office/drawing/2014/main" id="{2F68373D-462F-1045-9511-8CDB81A1C979}"/>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105412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ECE2F66E-4FF1-AB41-AA9A-5C9875C6E17A}"/>
              </a:ext>
            </a:extLst>
          </p:cNvPr>
          <p:cNvSpPr>
            <a:spLocks noGrp="1"/>
          </p:cNvSpPr>
          <p:nvPr>
            <p:ph type="dt" sz="half" idx="10"/>
          </p:nvPr>
        </p:nvSpPr>
        <p:spPr/>
        <p:txBody>
          <a:bodyPr/>
          <a:lstStyle/>
          <a:p>
            <a:fld id="{43D4AFC4-32F9-FE4B-B812-1CE4F6EB9CA3}" type="datetimeFigureOut">
              <a:rPr lang="en-US" smtClean="0"/>
              <a:t>9/8/2020</a:t>
            </a:fld>
            <a:endParaRPr lang="en-US"/>
          </a:p>
        </p:txBody>
      </p:sp>
      <p:sp>
        <p:nvSpPr>
          <p:cNvPr id="4" name="Footer Placeholder 3">
            <a:extLst>
              <a:ext uri="{FF2B5EF4-FFF2-40B4-BE49-F238E27FC236}">
                <a16:creationId xmlns="" xmlns:a16="http://schemas.microsoft.com/office/drawing/2014/main" id="{E89D992C-9B3F-7D4C-983F-7A9592434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7237692C-09C3-E740-8CEF-ABD3AE4F6A7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7" name="Title 1">
            <a:extLst>
              <a:ext uri="{FF2B5EF4-FFF2-40B4-BE49-F238E27FC236}">
                <a16:creationId xmlns="" xmlns:a16="http://schemas.microsoft.com/office/drawing/2014/main" id="{222AEE5A-D5EF-C84E-8FC7-9319AE607D26}"/>
              </a:ext>
            </a:extLst>
          </p:cNvPr>
          <p:cNvSpPr>
            <a:spLocks noGrp="1"/>
          </p:cNvSpPr>
          <p:nvPr>
            <p:ph type="title"/>
          </p:nvPr>
        </p:nvSpPr>
        <p:spPr>
          <a:xfrm>
            <a:off x="838200" y="276447"/>
            <a:ext cx="10515600" cy="905872"/>
          </a:xfrm>
          <a:prstGeom prst="rect">
            <a:avLst/>
          </a:prstGeom>
        </p:spPr>
        <p:txBody>
          <a:bodyPr anchor="b"/>
          <a:lstStyle>
            <a:lvl1pPr>
              <a:defRPr sz="4400" b="1">
                <a:latin typeface="+mn-lt"/>
              </a:defRPr>
            </a:lvl1pPr>
          </a:lstStyle>
          <a:p>
            <a:r>
              <a:rPr lang="en-US" dirty="0"/>
              <a:t>Click to edit Master title style</a:t>
            </a:r>
          </a:p>
        </p:txBody>
      </p:sp>
    </p:spTree>
    <p:extLst>
      <p:ext uri="{BB962C8B-B14F-4D97-AF65-F5344CB8AC3E}">
        <p14:creationId xmlns:p14="http://schemas.microsoft.com/office/powerpoint/2010/main" val="1540260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6225604-3056-AC41-AE23-72FF54461064}"/>
              </a:ext>
            </a:extLst>
          </p:cNvPr>
          <p:cNvSpPr>
            <a:spLocks noGrp="1"/>
          </p:cNvSpPr>
          <p:nvPr>
            <p:ph type="dt" sz="half" idx="10"/>
          </p:nvPr>
        </p:nvSpPr>
        <p:spPr/>
        <p:txBody>
          <a:bodyPr/>
          <a:lstStyle/>
          <a:p>
            <a:fld id="{43D4AFC4-32F9-FE4B-B812-1CE4F6EB9CA3}" type="datetimeFigureOut">
              <a:rPr lang="en-US" smtClean="0"/>
              <a:t>9/8/2020</a:t>
            </a:fld>
            <a:endParaRPr lang="en-US"/>
          </a:p>
        </p:txBody>
      </p:sp>
      <p:sp>
        <p:nvSpPr>
          <p:cNvPr id="3" name="Footer Placeholder 2">
            <a:extLst>
              <a:ext uri="{FF2B5EF4-FFF2-40B4-BE49-F238E27FC236}">
                <a16:creationId xmlns="" xmlns:a16="http://schemas.microsoft.com/office/drawing/2014/main" id="{C693975B-1B43-E846-9DEB-E18E2C78AA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F559EE75-1B2D-344A-AAA9-E48D63010C7E}"/>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5" name="Rectangle 4">
            <a:extLst>
              <a:ext uri="{FF2B5EF4-FFF2-40B4-BE49-F238E27FC236}">
                <a16:creationId xmlns="" xmlns:a16="http://schemas.microsoft.com/office/drawing/2014/main" id="{346EC7F8-3C31-934B-BD54-F8669E8F0855}"/>
              </a:ext>
            </a:extLst>
          </p:cNvPr>
          <p:cNvSpPr/>
          <p:nvPr userDrawn="1"/>
        </p:nvSpPr>
        <p:spPr>
          <a:xfrm>
            <a:off x="733647" y="914400"/>
            <a:ext cx="10940902" cy="861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826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5E8A2725-2D34-4D46-87FA-0C6B754BD310}"/>
              </a:ext>
            </a:extLst>
          </p:cNvPr>
          <p:cNvSpPr>
            <a:spLocks noGrp="1"/>
          </p:cNvSpPr>
          <p:nvPr>
            <p:ph idx="1"/>
          </p:nvPr>
        </p:nvSpPr>
        <p:spPr>
          <a:xfrm>
            <a:off x="5183188" y="1425978"/>
            <a:ext cx="6172200" cy="4060422"/>
          </a:xfrm>
          <a:prstGeom prst="rect">
            <a:avLst/>
          </a:prstGeo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 xmlns:a16="http://schemas.microsoft.com/office/drawing/2014/main" id="{B2905B10-01BA-CD4B-B5FA-D7E3D93B6680}"/>
              </a:ext>
            </a:extLst>
          </p:cNvPr>
          <p:cNvSpPr>
            <a:spLocks noGrp="1"/>
          </p:cNvSpPr>
          <p:nvPr>
            <p:ph type="title"/>
          </p:nvPr>
        </p:nvSpPr>
        <p:spPr>
          <a:xfrm>
            <a:off x="839788" y="1425978"/>
            <a:ext cx="3932237" cy="840687"/>
          </a:xfrm>
          <a:prstGeom prst="rect">
            <a:avLst/>
          </a:prstGeom>
        </p:spPr>
        <p:txBody>
          <a:bodyPr anchor="b"/>
          <a:lstStyle>
            <a:lvl1pPr>
              <a:defRPr sz="2800" b="1">
                <a:latin typeface="+mn-lt"/>
              </a:defRPr>
            </a:lvl1pPr>
          </a:lstStyle>
          <a:p>
            <a:r>
              <a:rPr lang="en-US" dirty="0"/>
              <a:t>Click to edit Master title style</a:t>
            </a:r>
          </a:p>
        </p:txBody>
      </p:sp>
      <p:sp>
        <p:nvSpPr>
          <p:cNvPr id="4" name="Text Placeholder 3">
            <a:extLst>
              <a:ext uri="{FF2B5EF4-FFF2-40B4-BE49-F238E27FC236}">
                <a16:creationId xmlns="" xmlns:a16="http://schemas.microsoft.com/office/drawing/2014/main" id="{FF89BD27-C1E2-2C4D-837E-B6A693ADB103}"/>
              </a:ext>
            </a:extLst>
          </p:cNvPr>
          <p:cNvSpPr>
            <a:spLocks noGrp="1"/>
          </p:cNvSpPr>
          <p:nvPr>
            <p:ph type="body" sz="half" idx="2"/>
          </p:nvPr>
        </p:nvSpPr>
        <p:spPr>
          <a:xfrm>
            <a:off x="839788" y="2371060"/>
            <a:ext cx="3932237" cy="31153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44C6A81B-49C5-EF43-89D0-6C68F672B39F}"/>
              </a:ext>
            </a:extLst>
          </p:cNvPr>
          <p:cNvSpPr>
            <a:spLocks noGrp="1"/>
          </p:cNvSpPr>
          <p:nvPr>
            <p:ph type="dt" sz="half" idx="10"/>
          </p:nvPr>
        </p:nvSpPr>
        <p:spPr/>
        <p:txBody>
          <a:bodyPr/>
          <a:lstStyle/>
          <a:p>
            <a:fld id="{43D4AFC4-32F9-FE4B-B812-1CE4F6EB9CA3}" type="datetimeFigureOut">
              <a:rPr lang="en-US" smtClean="0"/>
              <a:t>9/8/2020</a:t>
            </a:fld>
            <a:endParaRPr lang="en-US"/>
          </a:p>
        </p:txBody>
      </p:sp>
      <p:sp>
        <p:nvSpPr>
          <p:cNvPr id="6" name="Footer Placeholder 5">
            <a:extLst>
              <a:ext uri="{FF2B5EF4-FFF2-40B4-BE49-F238E27FC236}">
                <a16:creationId xmlns="" xmlns:a16="http://schemas.microsoft.com/office/drawing/2014/main" id="{3DC0E11A-0831-EF47-9379-D878800EB4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057E8AD-5B4A-9B44-A096-12AB8D4FB9E5}"/>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9" name="Title 1">
            <a:extLst>
              <a:ext uri="{FF2B5EF4-FFF2-40B4-BE49-F238E27FC236}">
                <a16:creationId xmlns="" xmlns:a16="http://schemas.microsoft.com/office/drawing/2014/main" id="{1EE62CAC-FA66-BD4F-9C80-D051FAA32063}"/>
              </a:ext>
            </a:extLst>
          </p:cNvPr>
          <p:cNvSpPr txBox="1">
            <a:spLocks/>
          </p:cNvSpPr>
          <p:nvPr userDrawn="1"/>
        </p:nvSpPr>
        <p:spPr>
          <a:xfrm>
            <a:off x="838200" y="276447"/>
            <a:ext cx="10515600" cy="905872"/>
          </a:xfrm>
          <a:prstGeom prst="rect">
            <a:avLst/>
          </a:prstGeom>
        </p:spPr>
        <p:txBody>
          <a:bodyPr anchor="b"/>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80466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A3B735B7-1146-E04A-A33B-BD89F0462DE0}"/>
              </a:ext>
            </a:extLst>
          </p:cNvPr>
          <p:cNvSpPr>
            <a:spLocks noGrp="1"/>
          </p:cNvSpPr>
          <p:nvPr>
            <p:ph type="pic" idx="1"/>
          </p:nvPr>
        </p:nvSpPr>
        <p:spPr>
          <a:xfrm>
            <a:off x="5183188" y="1425978"/>
            <a:ext cx="6172200" cy="406042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Date Placeholder 4">
            <a:extLst>
              <a:ext uri="{FF2B5EF4-FFF2-40B4-BE49-F238E27FC236}">
                <a16:creationId xmlns="" xmlns:a16="http://schemas.microsoft.com/office/drawing/2014/main" id="{73F19A5B-4B2F-D648-86A9-76D69941B63B}"/>
              </a:ext>
            </a:extLst>
          </p:cNvPr>
          <p:cNvSpPr>
            <a:spLocks noGrp="1"/>
          </p:cNvSpPr>
          <p:nvPr>
            <p:ph type="dt" sz="half" idx="10"/>
          </p:nvPr>
        </p:nvSpPr>
        <p:spPr/>
        <p:txBody>
          <a:bodyPr/>
          <a:lstStyle/>
          <a:p>
            <a:fld id="{43D4AFC4-32F9-FE4B-B812-1CE4F6EB9CA3}" type="datetimeFigureOut">
              <a:rPr lang="en-US" smtClean="0"/>
              <a:t>9/8/2020</a:t>
            </a:fld>
            <a:endParaRPr lang="en-US"/>
          </a:p>
        </p:txBody>
      </p:sp>
      <p:sp>
        <p:nvSpPr>
          <p:cNvPr id="6" name="Footer Placeholder 5">
            <a:extLst>
              <a:ext uri="{FF2B5EF4-FFF2-40B4-BE49-F238E27FC236}">
                <a16:creationId xmlns="" xmlns:a16="http://schemas.microsoft.com/office/drawing/2014/main" id="{B421173F-2597-D143-B860-E016955AF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78A7740-AA65-364A-884B-6FA3E3EFE382}"/>
              </a:ext>
            </a:extLst>
          </p:cNvPr>
          <p:cNvSpPr>
            <a:spLocks noGrp="1"/>
          </p:cNvSpPr>
          <p:nvPr>
            <p:ph type="sldNum" sz="quarter" idx="12"/>
          </p:nvPr>
        </p:nvSpPr>
        <p:spPr/>
        <p:txBody>
          <a:bodyPr/>
          <a:lstStyle/>
          <a:p>
            <a:fld id="{293BE7E3-71D5-9942-9BDD-C1D66216F0CF}" type="slidenum">
              <a:rPr lang="en-US" smtClean="0"/>
              <a:t>‹#›</a:t>
            </a:fld>
            <a:endParaRPr lang="en-US"/>
          </a:p>
        </p:txBody>
      </p:sp>
      <p:sp>
        <p:nvSpPr>
          <p:cNvPr id="12" name="Title 1">
            <a:extLst>
              <a:ext uri="{FF2B5EF4-FFF2-40B4-BE49-F238E27FC236}">
                <a16:creationId xmlns="" xmlns:a16="http://schemas.microsoft.com/office/drawing/2014/main" id="{8B3D9F37-9F53-9D44-B7E9-A2502DAD2F62}"/>
              </a:ext>
            </a:extLst>
          </p:cNvPr>
          <p:cNvSpPr>
            <a:spLocks noGrp="1"/>
          </p:cNvSpPr>
          <p:nvPr>
            <p:ph type="title"/>
          </p:nvPr>
        </p:nvSpPr>
        <p:spPr>
          <a:xfrm>
            <a:off x="839788" y="1425978"/>
            <a:ext cx="3932237" cy="840687"/>
          </a:xfrm>
          <a:prstGeom prst="rect">
            <a:avLst/>
          </a:prstGeom>
        </p:spPr>
        <p:txBody>
          <a:bodyPr anchor="b"/>
          <a:lstStyle>
            <a:lvl1pPr>
              <a:defRPr sz="2800" b="1">
                <a:latin typeface="+mn-lt"/>
              </a:defRPr>
            </a:lvl1pPr>
          </a:lstStyle>
          <a:p>
            <a:r>
              <a:rPr lang="en-US" dirty="0"/>
              <a:t>Click to edit Master title style</a:t>
            </a:r>
          </a:p>
        </p:txBody>
      </p:sp>
      <p:sp>
        <p:nvSpPr>
          <p:cNvPr id="13" name="Text Placeholder 3">
            <a:extLst>
              <a:ext uri="{FF2B5EF4-FFF2-40B4-BE49-F238E27FC236}">
                <a16:creationId xmlns="" xmlns:a16="http://schemas.microsoft.com/office/drawing/2014/main" id="{8CB9BF4A-3598-3341-89F1-FE3D4659188D}"/>
              </a:ext>
            </a:extLst>
          </p:cNvPr>
          <p:cNvSpPr>
            <a:spLocks noGrp="1"/>
          </p:cNvSpPr>
          <p:nvPr>
            <p:ph type="body" sz="half" idx="2"/>
          </p:nvPr>
        </p:nvSpPr>
        <p:spPr>
          <a:xfrm>
            <a:off x="839788" y="2371060"/>
            <a:ext cx="3932237" cy="311534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itle 1">
            <a:extLst>
              <a:ext uri="{FF2B5EF4-FFF2-40B4-BE49-F238E27FC236}">
                <a16:creationId xmlns="" xmlns:a16="http://schemas.microsoft.com/office/drawing/2014/main" id="{DBC642C4-9FC5-F245-AF0B-E6FE62CABE5F}"/>
              </a:ext>
            </a:extLst>
          </p:cNvPr>
          <p:cNvSpPr txBox="1">
            <a:spLocks/>
          </p:cNvSpPr>
          <p:nvPr userDrawn="1"/>
        </p:nvSpPr>
        <p:spPr>
          <a:xfrm>
            <a:off x="838200" y="276447"/>
            <a:ext cx="10515600" cy="905872"/>
          </a:xfrm>
          <a:prstGeom prst="rect">
            <a:avLst/>
          </a:prstGeom>
        </p:spPr>
        <p:txBody>
          <a:bodyPr anchor="b"/>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301700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 xmlns:a16="http://schemas.microsoft.com/office/drawing/2014/main" id="{711B182C-527F-044D-8A7D-3CEE6608919E}"/>
              </a:ext>
            </a:extLst>
          </p:cNvPr>
          <p:cNvSpPr>
            <a:spLocks noGrp="1"/>
          </p:cNvSpPr>
          <p:nvPr>
            <p:ph type="dt" sz="half" idx="2"/>
          </p:nvPr>
        </p:nvSpPr>
        <p:spPr>
          <a:xfrm>
            <a:off x="838200" y="559079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4AFC4-32F9-FE4B-B812-1CE4F6EB9CA3}" type="datetimeFigureOut">
              <a:rPr lang="en-US" smtClean="0"/>
              <a:t>9/8/2020</a:t>
            </a:fld>
            <a:endParaRPr lang="en-US"/>
          </a:p>
        </p:txBody>
      </p:sp>
      <p:sp>
        <p:nvSpPr>
          <p:cNvPr id="5" name="Footer Placeholder 4">
            <a:extLst>
              <a:ext uri="{FF2B5EF4-FFF2-40B4-BE49-F238E27FC236}">
                <a16:creationId xmlns="" xmlns:a16="http://schemas.microsoft.com/office/drawing/2014/main" id="{5E81D602-1763-E647-8B25-8F67C6E705A8}"/>
              </a:ext>
            </a:extLst>
          </p:cNvPr>
          <p:cNvSpPr>
            <a:spLocks noGrp="1"/>
          </p:cNvSpPr>
          <p:nvPr>
            <p:ph type="ftr" sz="quarter" idx="3"/>
          </p:nvPr>
        </p:nvSpPr>
        <p:spPr>
          <a:xfrm>
            <a:off x="4038600" y="559079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F1F7F28-5B43-C442-BBF3-BE8F4276FF8B}"/>
              </a:ext>
            </a:extLst>
          </p:cNvPr>
          <p:cNvSpPr>
            <a:spLocks noGrp="1"/>
          </p:cNvSpPr>
          <p:nvPr>
            <p:ph type="sldNum" sz="quarter" idx="4"/>
          </p:nvPr>
        </p:nvSpPr>
        <p:spPr>
          <a:xfrm>
            <a:off x="8610600" y="559079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BE7E3-71D5-9942-9BDD-C1D66216F0CF}" type="slidenum">
              <a:rPr lang="en-US" smtClean="0"/>
              <a:t>‹#›</a:t>
            </a:fld>
            <a:endParaRPr lang="en-US"/>
          </a:p>
        </p:txBody>
      </p:sp>
      <p:pic>
        <p:nvPicPr>
          <p:cNvPr id="13" name="Picture 12">
            <a:extLst>
              <a:ext uri="{FF2B5EF4-FFF2-40B4-BE49-F238E27FC236}">
                <a16:creationId xmlns="" xmlns:a16="http://schemas.microsoft.com/office/drawing/2014/main" id="{167B2F1D-C201-4348-8DE7-8E26AFAE9D68}"/>
              </a:ext>
            </a:extLst>
          </p:cNvPr>
          <p:cNvPicPr>
            <a:picLocks noChangeAspect="1"/>
          </p:cNvPicPr>
          <p:nvPr userDrawn="1"/>
        </p:nvPicPr>
        <p:blipFill>
          <a:blip r:embed="rId13"/>
          <a:stretch>
            <a:fillRect/>
          </a:stretch>
        </p:blipFill>
        <p:spPr>
          <a:xfrm>
            <a:off x="0" y="5969609"/>
            <a:ext cx="12192000" cy="888391"/>
          </a:xfrm>
          <a:prstGeom prst="rect">
            <a:avLst/>
          </a:prstGeom>
        </p:spPr>
      </p:pic>
      <p:cxnSp>
        <p:nvCxnSpPr>
          <p:cNvPr id="8" name="Straight Connector 7">
            <a:extLst>
              <a:ext uri="{FF2B5EF4-FFF2-40B4-BE49-F238E27FC236}">
                <a16:creationId xmlns="" xmlns:a16="http://schemas.microsoft.com/office/drawing/2014/main" id="{022A0FFE-908D-FA44-AB71-61D1B04808CD}"/>
              </a:ext>
            </a:extLst>
          </p:cNvPr>
          <p:cNvCxnSpPr>
            <a:cxnSpLocks/>
          </p:cNvCxnSpPr>
          <p:nvPr userDrawn="1"/>
        </p:nvCxnSpPr>
        <p:spPr>
          <a:xfrm>
            <a:off x="827567" y="1244009"/>
            <a:ext cx="10595506" cy="0"/>
          </a:xfrm>
          <a:prstGeom prst="line">
            <a:avLst/>
          </a:prstGeom>
          <a:ln w="57150">
            <a:solidFill>
              <a:srgbClr val="8027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27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352" userDrawn="1">
          <p15:clr>
            <a:srgbClr val="F26B43"/>
          </p15:clr>
        </p15:guide>
        <p15:guide id="3" pos="70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21585"/>
            <a:ext cx="10515600" cy="4443956"/>
          </a:xfrm>
        </p:spPr>
        <p:txBody>
          <a:bodyPr/>
          <a:lstStyle/>
          <a:p>
            <a:r>
              <a:rPr lang="en-US" b="1" dirty="0"/>
              <a:t>Specific Aim 1: Assess experiences and </a:t>
            </a:r>
            <a:r>
              <a:rPr lang="en-US" b="1" dirty="0" smtClean="0"/>
              <a:t>needs </a:t>
            </a:r>
          </a:p>
          <a:p>
            <a:pPr lvl="1"/>
            <a:r>
              <a:rPr lang="en-US" dirty="0" smtClean="0"/>
              <a:t>We </a:t>
            </a:r>
            <a:r>
              <a:rPr lang="en-US" dirty="0"/>
              <a:t>will enhance our current mutual aid to include COVID supplies (e.g. masks, hand sanitizer) and referrals, and will systematically assess community needs by gathering data and firsthand narratives. </a:t>
            </a:r>
          </a:p>
          <a:p>
            <a:r>
              <a:rPr lang="en-US" b="1" dirty="0"/>
              <a:t>Specific Aim 2: Develop and implement locally-appropriate interventions. </a:t>
            </a:r>
            <a:endParaRPr lang="en-US" b="1" dirty="0" smtClean="0"/>
          </a:p>
          <a:p>
            <a:pPr lvl="1"/>
            <a:r>
              <a:rPr lang="en-US" dirty="0" smtClean="0"/>
              <a:t>The </a:t>
            </a:r>
            <a:r>
              <a:rPr lang="en-US" dirty="0"/>
              <a:t>in-depth knowledge gathered in Specific Aim 1 will be archived, analyzed, and shared with a coalition of local organizations and </a:t>
            </a:r>
            <a:r>
              <a:rPr lang="en-US" dirty="0" smtClean="0"/>
              <a:t>community members. By </a:t>
            </a:r>
            <a:r>
              <a:rPr lang="en-US" dirty="0"/>
              <a:t>participating in and convening meetings and by providing micro-grants, we will develop and implement locally-appropriate community-based interventions.</a:t>
            </a:r>
          </a:p>
          <a:p>
            <a:endParaRPr lang="en-US" dirty="0"/>
          </a:p>
        </p:txBody>
      </p:sp>
      <p:sp>
        <p:nvSpPr>
          <p:cNvPr id="3" name="Title 2"/>
          <p:cNvSpPr>
            <a:spLocks noGrp="1"/>
          </p:cNvSpPr>
          <p:nvPr>
            <p:ph type="title"/>
          </p:nvPr>
        </p:nvSpPr>
        <p:spPr/>
        <p:txBody>
          <a:bodyPr/>
          <a:lstStyle/>
          <a:p>
            <a:r>
              <a:rPr lang="en-US" dirty="0" smtClean="0"/>
              <a:t>Aims</a:t>
            </a:r>
            <a:endParaRPr lang="en-US" dirty="0"/>
          </a:p>
        </p:txBody>
      </p:sp>
    </p:spTree>
    <p:extLst>
      <p:ext uri="{BB962C8B-B14F-4D97-AF65-F5344CB8AC3E}">
        <p14:creationId xmlns:p14="http://schemas.microsoft.com/office/powerpoint/2010/main" val="368745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Training</a:t>
            </a:r>
          </a:p>
          <a:p>
            <a:pPr lvl="1"/>
            <a:r>
              <a:rPr lang="en-US" dirty="0"/>
              <a:t>S</a:t>
            </a:r>
            <a:r>
              <a:rPr lang="en-US" dirty="0" smtClean="0"/>
              <a:t>tudy </a:t>
            </a:r>
            <a:r>
              <a:rPr lang="en-US" dirty="0"/>
              <a:t>team participated in training </a:t>
            </a:r>
            <a:r>
              <a:rPr lang="en-US" dirty="0" smtClean="0"/>
              <a:t>for: Human </a:t>
            </a:r>
            <a:r>
              <a:rPr lang="en-US" dirty="0"/>
              <a:t>Subjects Research, Research Ethics, Data Management Practices, De-escalation, Mutual Aid Work, CPR, First Aid, and </a:t>
            </a:r>
            <a:r>
              <a:rPr lang="en-US" dirty="0" err="1"/>
              <a:t>Narcan</a:t>
            </a:r>
            <a:r>
              <a:rPr lang="en-US" dirty="0"/>
              <a:t> </a:t>
            </a:r>
            <a:r>
              <a:rPr lang="en-US" dirty="0" smtClean="0"/>
              <a:t>Delivery</a:t>
            </a:r>
            <a:endParaRPr lang="en-US" dirty="0"/>
          </a:p>
          <a:p>
            <a:r>
              <a:rPr lang="en-US" dirty="0" smtClean="0"/>
              <a:t>Coalition Development</a:t>
            </a:r>
          </a:p>
          <a:p>
            <a:pPr lvl="1"/>
            <a:r>
              <a:rPr lang="en-US" i="1" dirty="0" err="1" smtClean="0"/>
              <a:t>Streetvibes</a:t>
            </a:r>
            <a:r>
              <a:rPr lang="en-US" i="1" dirty="0" smtClean="0"/>
              <a:t>: </a:t>
            </a:r>
            <a:r>
              <a:rPr lang="en-US" dirty="0" smtClean="0"/>
              <a:t>participated in training, micro-grant decision, and modification of qualitative data collection</a:t>
            </a:r>
            <a:endParaRPr lang="en-US" i="1" dirty="0"/>
          </a:p>
          <a:p>
            <a:pPr lvl="1"/>
            <a:r>
              <a:rPr lang="en-US" dirty="0" smtClean="0"/>
              <a:t>Food Not Bombs: participated in mutual aid efforts</a:t>
            </a:r>
          </a:p>
          <a:p>
            <a:pPr lvl="1"/>
            <a:r>
              <a:rPr lang="en-US" dirty="0" smtClean="0"/>
              <a:t>PIs working on getting connected with potential community stakeholders and partners  </a:t>
            </a:r>
          </a:p>
          <a:p>
            <a:pPr lvl="1"/>
            <a:endParaRPr lang="en-US" dirty="0"/>
          </a:p>
          <a:p>
            <a:pPr marL="457200" lvl="1" indent="0">
              <a:buNone/>
            </a:pPr>
            <a:endParaRPr lang="en-US" dirty="0"/>
          </a:p>
        </p:txBody>
      </p:sp>
      <p:sp>
        <p:nvSpPr>
          <p:cNvPr id="3" name="Title 2"/>
          <p:cNvSpPr>
            <a:spLocks noGrp="1"/>
          </p:cNvSpPr>
          <p:nvPr>
            <p:ph type="title"/>
          </p:nvPr>
        </p:nvSpPr>
        <p:spPr/>
        <p:txBody>
          <a:bodyPr/>
          <a:lstStyle/>
          <a:p>
            <a:r>
              <a:rPr lang="en-US" dirty="0" smtClean="0"/>
              <a:t>Phase 1 Progress </a:t>
            </a:r>
            <a:endParaRPr lang="en-US" dirty="0"/>
          </a:p>
        </p:txBody>
      </p:sp>
    </p:spTree>
    <p:extLst>
      <p:ext uri="{BB962C8B-B14F-4D97-AF65-F5344CB8AC3E}">
        <p14:creationId xmlns:p14="http://schemas.microsoft.com/office/powerpoint/2010/main" val="51949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221889"/>
            <a:ext cx="10515600" cy="4859714"/>
          </a:xfrm>
        </p:spPr>
        <p:txBody>
          <a:bodyPr/>
          <a:lstStyle/>
          <a:p>
            <a:r>
              <a:rPr lang="en-US" b="1" dirty="0" smtClean="0"/>
              <a:t>Mutual Aid</a:t>
            </a:r>
          </a:p>
          <a:p>
            <a:pPr lvl="1"/>
            <a:r>
              <a:rPr lang="en-US" dirty="0" smtClean="0"/>
              <a:t>Distributed approximately </a:t>
            </a:r>
            <a:r>
              <a:rPr lang="en-US" b="1" dirty="0" smtClean="0"/>
              <a:t>600 disposable masks </a:t>
            </a:r>
            <a:r>
              <a:rPr lang="en-US" dirty="0" smtClean="0"/>
              <a:t>and </a:t>
            </a:r>
            <a:r>
              <a:rPr lang="en-US" b="1" dirty="0" smtClean="0"/>
              <a:t>252 ounces of hand sanitizer </a:t>
            </a:r>
            <a:r>
              <a:rPr lang="en-US" dirty="0" smtClean="0"/>
              <a:t>(in various sizes)</a:t>
            </a:r>
          </a:p>
          <a:p>
            <a:pPr lvl="1"/>
            <a:r>
              <a:rPr lang="en-US" dirty="0" smtClean="0"/>
              <a:t>Supplied </a:t>
            </a:r>
            <a:r>
              <a:rPr lang="en-US" b="1" dirty="0" smtClean="0"/>
              <a:t>food, drinks, clothing, hygiene items, and basic first aid materials </a:t>
            </a:r>
            <a:r>
              <a:rPr lang="en-US" dirty="0" smtClean="0"/>
              <a:t>to community members</a:t>
            </a:r>
          </a:p>
          <a:p>
            <a:pPr lvl="1"/>
            <a:r>
              <a:rPr lang="en-US" dirty="0" smtClean="0"/>
              <a:t>Challenges: Unable to order more supplies; Determining best and just way to distribute micro-grant money</a:t>
            </a:r>
          </a:p>
          <a:p>
            <a:pPr lvl="1"/>
            <a:r>
              <a:rPr lang="en-US" dirty="0" smtClean="0"/>
              <a:t>Response: Have received budget string and working to restock supplies; Determined that $10 bus passes and $5-10 Kroger gift cards will be purchased with micro-grant money</a:t>
            </a:r>
            <a:endParaRPr lang="en-US" dirty="0"/>
          </a:p>
        </p:txBody>
      </p:sp>
      <p:sp>
        <p:nvSpPr>
          <p:cNvPr id="3" name="Title 2"/>
          <p:cNvSpPr>
            <a:spLocks noGrp="1"/>
          </p:cNvSpPr>
          <p:nvPr>
            <p:ph type="title"/>
          </p:nvPr>
        </p:nvSpPr>
        <p:spPr/>
        <p:txBody>
          <a:bodyPr/>
          <a:lstStyle/>
          <a:p>
            <a:r>
              <a:rPr lang="en-US" dirty="0" smtClean="0"/>
              <a:t>Phase 1 Progress (cont.)</a:t>
            </a:r>
            <a:endParaRPr lang="en-US" dirty="0"/>
          </a:p>
        </p:txBody>
      </p:sp>
    </p:spTree>
    <p:extLst>
      <p:ext uri="{BB962C8B-B14F-4D97-AF65-F5344CB8AC3E}">
        <p14:creationId xmlns:p14="http://schemas.microsoft.com/office/powerpoint/2010/main" val="410968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Recruitment </a:t>
            </a:r>
          </a:p>
          <a:p>
            <a:pPr lvl="1"/>
            <a:r>
              <a:rPr lang="en-US" b="1" dirty="0"/>
              <a:t>15 participants enrolled </a:t>
            </a:r>
            <a:r>
              <a:rPr lang="en-US" dirty="0"/>
              <a:t>in the study (screened 17)</a:t>
            </a:r>
          </a:p>
          <a:p>
            <a:pPr lvl="2"/>
            <a:r>
              <a:rPr lang="en-US" dirty="0"/>
              <a:t>Majority were recently released from HCJC (8; 53% of sample)</a:t>
            </a:r>
          </a:p>
          <a:p>
            <a:pPr lvl="1"/>
            <a:r>
              <a:rPr lang="en-US" dirty="0"/>
              <a:t>Challenges: staff availability (i.e., some quarantined due to COVID concerns), variable work hours (due to missing peak release times, weather conditions, and removal by HCJC staff), unintended emphasis those being released from HCJC, and community members’ not approaching the Jail Support </a:t>
            </a:r>
            <a:r>
              <a:rPr lang="en-US" dirty="0" smtClean="0"/>
              <a:t>tent</a:t>
            </a:r>
          </a:p>
          <a:p>
            <a:pPr lvl="1"/>
            <a:r>
              <a:rPr lang="en-US" dirty="0" smtClean="0"/>
              <a:t>Response</a:t>
            </a:r>
            <a:r>
              <a:rPr lang="en-US" dirty="0"/>
              <a:t>: Incorporating trained volunteers into mutual aid/data collection, modifying work hours to match release patterns, retrieval of County permit to conduct work, assigning staff to recruitment of one targeted population during shift, and tracking the number of individual that are released from HCJC but do not approach the Jail Support </a:t>
            </a:r>
            <a:r>
              <a:rPr lang="en-US" dirty="0" smtClean="0"/>
              <a:t>tent</a:t>
            </a:r>
            <a:endParaRPr lang="en-US" dirty="0"/>
          </a:p>
        </p:txBody>
      </p:sp>
      <p:sp>
        <p:nvSpPr>
          <p:cNvPr id="3" name="Title 2"/>
          <p:cNvSpPr>
            <a:spLocks noGrp="1"/>
          </p:cNvSpPr>
          <p:nvPr>
            <p:ph type="title"/>
          </p:nvPr>
        </p:nvSpPr>
        <p:spPr/>
        <p:txBody>
          <a:bodyPr/>
          <a:lstStyle/>
          <a:p>
            <a:r>
              <a:rPr lang="en-US" dirty="0" smtClean="0"/>
              <a:t>Phase 1 Progress (cont.) </a:t>
            </a:r>
            <a:endParaRPr lang="en-US" dirty="0"/>
          </a:p>
        </p:txBody>
      </p:sp>
    </p:spTree>
    <p:extLst>
      <p:ext uri="{BB962C8B-B14F-4D97-AF65-F5344CB8AC3E}">
        <p14:creationId xmlns:p14="http://schemas.microsoft.com/office/powerpoint/2010/main" val="4022390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Data Collection</a:t>
            </a:r>
          </a:p>
          <a:p>
            <a:pPr lvl="1"/>
            <a:r>
              <a:rPr lang="en-US" b="1" dirty="0"/>
              <a:t>8 participants (53%) </a:t>
            </a:r>
            <a:r>
              <a:rPr lang="en-US" dirty="0"/>
              <a:t>had reported some </a:t>
            </a:r>
            <a:r>
              <a:rPr lang="en-US" b="1" dirty="0"/>
              <a:t>COVID symptoms or recent exposure </a:t>
            </a:r>
          </a:p>
          <a:p>
            <a:pPr lvl="2"/>
            <a:r>
              <a:rPr lang="en-US" dirty="0"/>
              <a:t>2 participants attributed symptoms to treatment while in HCJC</a:t>
            </a:r>
          </a:p>
          <a:p>
            <a:pPr lvl="1"/>
            <a:r>
              <a:rPr lang="en-US" dirty="0"/>
              <a:t>Qualitative data collected on </a:t>
            </a:r>
            <a:r>
              <a:rPr lang="en-US" b="1" dirty="0"/>
              <a:t>community needs &amp; resources</a:t>
            </a:r>
          </a:p>
          <a:p>
            <a:pPr lvl="2"/>
            <a:r>
              <a:rPr lang="en-US" dirty="0"/>
              <a:t>Many participants reported </a:t>
            </a:r>
            <a:r>
              <a:rPr lang="en-US" b="1" dirty="0"/>
              <a:t>general and COVID-specific needs around job, housing, and financial </a:t>
            </a:r>
            <a:r>
              <a:rPr lang="en-US" b="1" dirty="0" smtClean="0"/>
              <a:t>support</a:t>
            </a:r>
            <a:endParaRPr lang="en-US" dirty="0" smtClean="0"/>
          </a:p>
          <a:p>
            <a:pPr lvl="1"/>
            <a:r>
              <a:rPr lang="en-US" dirty="0" smtClean="0"/>
              <a:t>Challenges: Unable to collect temperature; Lack standardized list of testing sites; Data saturation reached </a:t>
            </a:r>
          </a:p>
          <a:p>
            <a:pPr lvl="1"/>
            <a:r>
              <a:rPr lang="en-US" dirty="0" smtClean="0"/>
              <a:t>Responses:  Ordered thermometers; Have a testing site list ready for distribution; Modifying qualitative data instrument to focus on COVID response within congregate care settings (e.g., HCJC and local shelters)</a:t>
            </a:r>
          </a:p>
          <a:p>
            <a:pPr lvl="1"/>
            <a:endParaRPr lang="en-US" dirty="0"/>
          </a:p>
        </p:txBody>
      </p:sp>
      <p:sp>
        <p:nvSpPr>
          <p:cNvPr id="3" name="Title 2"/>
          <p:cNvSpPr>
            <a:spLocks noGrp="1"/>
          </p:cNvSpPr>
          <p:nvPr>
            <p:ph type="title"/>
          </p:nvPr>
        </p:nvSpPr>
        <p:spPr/>
        <p:txBody>
          <a:bodyPr/>
          <a:lstStyle/>
          <a:p>
            <a:r>
              <a:rPr lang="en-US" dirty="0" smtClean="0"/>
              <a:t>Phase </a:t>
            </a:r>
            <a:r>
              <a:rPr lang="en-US" dirty="0"/>
              <a:t>1 Progress </a:t>
            </a:r>
            <a:r>
              <a:rPr lang="en-US" dirty="0" smtClean="0"/>
              <a:t>(cont.) </a:t>
            </a:r>
            <a:endParaRPr lang="en-US" dirty="0"/>
          </a:p>
        </p:txBody>
      </p:sp>
    </p:spTree>
    <p:extLst>
      <p:ext uri="{BB962C8B-B14F-4D97-AF65-F5344CB8AC3E}">
        <p14:creationId xmlns:p14="http://schemas.microsoft.com/office/powerpoint/2010/main" val="2581271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21585"/>
            <a:ext cx="10515600" cy="4421654"/>
          </a:xfrm>
        </p:spPr>
        <p:txBody>
          <a:bodyPr/>
          <a:lstStyle/>
          <a:p>
            <a:r>
              <a:rPr lang="en-US" dirty="0" smtClean="0"/>
              <a:t>In addition to outlined responses:</a:t>
            </a:r>
          </a:p>
          <a:p>
            <a:pPr lvl="1"/>
            <a:r>
              <a:rPr lang="en-US" dirty="0" smtClean="0"/>
              <a:t>Trainings: Setting up interview training for P2 and investigating vicarious trauma training for P2/3</a:t>
            </a:r>
          </a:p>
          <a:p>
            <a:pPr lvl="1"/>
            <a:r>
              <a:rPr lang="en-US" dirty="0" smtClean="0"/>
              <a:t>Coalition Building: Continue making relevant connections and seeing how we can folds their needs/desire for data into our work </a:t>
            </a:r>
          </a:p>
          <a:p>
            <a:pPr lvl="1"/>
            <a:r>
              <a:rPr lang="en-US" dirty="0" smtClean="0"/>
              <a:t>Website Development: working with an archivist to organize and present data </a:t>
            </a:r>
          </a:p>
          <a:p>
            <a:pPr lvl="1"/>
            <a:r>
              <a:rPr lang="en-US" dirty="0" smtClean="0"/>
              <a:t>Data Analysis: Ongoing and will carry out qualitative data analysis in P3</a:t>
            </a:r>
          </a:p>
          <a:p>
            <a:pPr lvl="1"/>
            <a:r>
              <a:rPr lang="en-US" dirty="0" smtClean="0"/>
              <a:t>Sharing Findings</a:t>
            </a:r>
          </a:p>
          <a:p>
            <a:pPr lvl="2"/>
            <a:r>
              <a:rPr lang="en-US" dirty="0" smtClean="0"/>
              <a:t>Preparing data to share with community partners and those active in COVID response</a:t>
            </a:r>
          </a:p>
          <a:p>
            <a:pPr lvl="2"/>
            <a:r>
              <a:rPr lang="en-US" dirty="0" smtClean="0"/>
              <a:t>Determining what academic routes we can take with data (e.g., poster presentation, academic journals)</a:t>
            </a:r>
          </a:p>
          <a:p>
            <a:pPr lvl="1"/>
            <a:r>
              <a:rPr lang="en-US" dirty="0" smtClean="0"/>
              <a:t>Looking for grants/funding to continue work long-term</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Phase 2 &amp; 3 Plans</a:t>
            </a:r>
            <a:endParaRPr lang="en-US" dirty="0"/>
          </a:p>
        </p:txBody>
      </p:sp>
    </p:spTree>
    <p:extLst>
      <p:ext uri="{BB962C8B-B14F-4D97-AF65-F5344CB8AC3E}">
        <p14:creationId xmlns:p14="http://schemas.microsoft.com/office/powerpoint/2010/main" val="3218131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TotalTime>
  <Words>617</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Aims</vt:lpstr>
      <vt:lpstr>Phase 1 Progress </vt:lpstr>
      <vt:lpstr>Phase 1 Progress (cont.)</vt:lpstr>
      <vt:lpstr>Phase 1 Progress (cont.) </vt:lpstr>
      <vt:lpstr>Phase 1 Progress (cont.) </vt:lpstr>
      <vt:lpstr>Phase 2 &amp; 3 Plans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Shepler, Rachael</dc:creator>
  <cp:lastModifiedBy>Miley, Aimee</cp:lastModifiedBy>
  <cp:revision>22</cp:revision>
  <dcterms:created xsi:type="dcterms:W3CDTF">2020-01-07T13:59:38Z</dcterms:created>
  <dcterms:modified xsi:type="dcterms:W3CDTF">2020-09-08T16:57:54Z</dcterms:modified>
</cp:coreProperties>
</file>