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678" r:id="rId2"/>
    <p:sldMasterId id="2147483683" r:id="rId3"/>
    <p:sldMasterId id="2147483688" r:id="rId4"/>
    <p:sldMasterId id="2147483776" r:id="rId5"/>
    <p:sldMasterId id="2147483821" r:id="rId6"/>
    <p:sldMasterId id="2147483829" r:id="rId7"/>
    <p:sldMasterId id="2147483851" r:id="rId8"/>
    <p:sldMasterId id="2147483865" r:id="rId9"/>
    <p:sldMasterId id="2147483920" r:id="rId10"/>
    <p:sldMasterId id="2147483965" r:id="rId11"/>
    <p:sldMasterId id="2147483973" r:id="rId12"/>
    <p:sldMasterId id="2147483979" r:id="rId13"/>
    <p:sldMasterId id="2147483986" r:id="rId14"/>
    <p:sldMasterId id="2147484001" r:id="rId15"/>
    <p:sldMasterId id="2147484014" r:id="rId16"/>
    <p:sldMasterId id="2147484035" r:id="rId17"/>
    <p:sldMasterId id="2147484042" r:id="rId18"/>
  </p:sldMasterIdLst>
  <p:notesMasterIdLst>
    <p:notesMasterId r:id="rId35"/>
  </p:notesMasterIdLst>
  <p:sldIdLst>
    <p:sldId id="293" r:id="rId19"/>
    <p:sldId id="487" r:id="rId20"/>
    <p:sldId id="381" r:id="rId21"/>
    <p:sldId id="473" r:id="rId22"/>
    <p:sldId id="483" r:id="rId23"/>
    <p:sldId id="281" r:id="rId24"/>
    <p:sldId id="479" r:id="rId25"/>
    <p:sldId id="458" r:id="rId26"/>
    <p:sldId id="459" r:id="rId27"/>
    <p:sldId id="432" r:id="rId28"/>
    <p:sldId id="468" r:id="rId29"/>
    <p:sldId id="488" r:id="rId30"/>
    <p:sldId id="382" r:id="rId31"/>
    <p:sldId id="462" r:id="rId32"/>
    <p:sldId id="484" r:id="rId33"/>
    <p:sldId id="485" r:id="rId34"/>
  </p:sldIdLst>
  <p:sldSz cx="12161838" cy="6858000"/>
  <p:notesSz cx="6858000" cy="9144000"/>
  <p:defaultTextStyle>
    <a:defPPr>
      <a:defRPr lang="en-US"/>
    </a:defPPr>
    <a:lvl1pPr marL="0" algn="l" defTabSz="909729" rtl="0" eaLnBrk="1" latinLnBrk="0" hangingPunct="1">
      <a:defRPr sz="1900" kern="1200">
        <a:solidFill>
          <a:schemeClr val="tx1"/>
        </a:solidFill>
        <a:latin typeface="+mn-lt"/>
        <a:ea typeface="+mn-ea"/>
        <a:cs typeface="+mn-cs"/>
      </a:defRPr>
    </a:lvl1pPr>
    <a:lvl2pPr marL="454868" algn="l" defTabSz="909729" rtl="0" eaLnBrk="1" latinLnBrk="0" hangingPunct="1">
      <a:defRPr sz="1900" kern="1200">
        <a:solidFill>
          <a:schemeClr val="tx1"/>
        </a:solidFill>
        <a:latin typeface="+mn-lt"/>
        <a:ea typeface="+mn-ea"/>
        <a:cs typeface="+mn-cs"/>
      </a:defRPr>
    </a:lvl2pPr>
    <a:lvl3pPr marL="909729" algn="l" defTabSz="909729" rtl="0" eaLnBrk="1" latinLnBrk="0" hangingPunct="1">
      <a:defRPr sz="1900" kern="1200">
        <a:solidFill>
          <a:schemeClr val="tx1"/>
        </a:solidFill>
        <a:latin typeface="+mn-lt"/>
        <a:ea typeface="+mn-ea"/>
        <a:cs typeface="+mn-cs"/>
      </a:defRPr>
    </a:lvl3pPr>
    <a:lvl4pPr marL="1364596" algn="l" defTabSz="909729" rtl="0" eaLnBrk="1" latinLnBrk="0" hangingPunct="1">
      <a:defRPr sz="1900" kern="1200">
        <a:solidFill>
          <a:schemeClr val="tx1"/>
        </a:solidFill>
        <a:latin typeface="+mn-lt"/>
        <a:ea typeface="+mn-ea"/>
        <a:cs typeface="+mn-cs"/>
      </a:defRPr>
    </a:lvl4pPr>
    <a:lvl5pPr marL="1819454" algn="l" defTabSz="909729" rtl="0" eaLnBrk="1" latinLnBrk="0" hangingPunct="1">
      <a:defRPr sz="1900" kern="1200">
        <a:solidFill>
          <a:schemeClr val="tx1"/>
        </a:solidFill>
        <a:latin typeface="+mn-lt"/>
        <a:ea typeface="+mn-ea"/>
        <a:cs typeface="+mn-cs"/>
      </a:defRPr>
    </a:lvl5pPr>
    <a:lvl6pPr marL="2274320" algn="l" defTabSz="909729" rtl="0" eaLnBrk="1" latinLnBrk="0" hangingPunct="1">
      <a:defRPr sz="1900" kern="1200">
        <a:solidFill>
          <a:schemeClr val="tx1"/>
        </a:solidFill>
        <a:latin typeface="+mn-lt"/>
        <a:ea typeface="+mn-ea"/>
        <a:cs typeface="+mn-cs"/>
      </a:defRPr>
    </a:lvl6pPr>
    <a:lvl7pPr marL="2729178" algn="l" defTabSz="909729" rtl="0" eaLnBrk="1" latinLnBrk="0" hangingPunct="1">
      <a:defRPr sz="1900" kern="1200">
        <a:solidFill>
          <a:schemeClr val="tx1"/>
        </a:solidFill>
        <a:latin typeface="+mn-lt"/>
        <a:ea typeface="+mn-ea"/>
        <a:cs typeface="+mn-cs"/>
      </a:defRPr>
    </a:lvl7pPr>
    <a:lvl8pPr marL="3184035" algn="l" defTabSz="909729" rtl="0" eaLnBrk="1" latinLnBrk="0" hangingPunct="1">
      <a:defRPr sz="1900" kern="1200">
        <a:solidFill>
          <a:schemeClr val="tx1"/>
        </a:solidFill>
        <a:latin typeface="+mn-lt"/>
        <a:ea typeface="+mn-ea"/>
        <a:cs typeface="+mn-cs"/>
      </a:defRPr>
    </a:lvl8pPr>
    <a:lvl9pPr marL="3638910" algn="l" defTabSz="90972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2880">
          <p15:clr>
            <a:srgbClr val="A4A3A4"/>
          </p15:clr>
        </p15:guide>
        <p15:guide id="3" pos="3831">
          <p15:clr>
            <a:srgbClr val="A4A3A4"/>
          </p15:clr>
        </p15:guide>
        <p15:guide id="4" pos="3837">
          <p15:clr>
            <a:srgbClr val="A4A3A4"/>
          </p15:clr>
        </p15:guide>
        <p15:guide id="5" pos="13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434" autoAdjust="0"/>
  </p:normalViewPr>
  <p:slideViewPr>
    <p:cSldViewPr snapToGrid="0" snapToObjects="1">
      <p:cViewPr varScale="1">
        <p:scale>
          <a:sx n="77" d="100"/>
          <a:sy n="77" d="100"/>
        </p:scale>
        <p:origin x="120" y="408"/>
      </p:cViewPr>
      <p:guideLst>
        <p:guide orient="horz" pos="1848"/>
        <p:guide pos="2880"/>
        <p:guide pos="3831"/>
        <p:guide pos="3837"/>
        <p:guide pos="1375"/>
      </p:guideLst>
    </p:cSldViewPr>
  </p:slideViewPr>
  <p:outlineViewPr>
    <p:cViewPr>
      <p:scale>
        <a:sx n="33" d="100"/>
        <a:sy n="33" d="100"/>
      </p:scale>
      <p:origin x="0" y="7236"/>
    </p:cViewPr>
  </p:outlineViewPr>
  <p:notesTextViewPr>
    <p:cViewPr>
      <p:scale>
        <a:sx n="1" d="1"/>
        <a:sy n="1" d="1"/>
      </p:scale>
      <p:origin x="0" y="0"/>
    </p:cViewPr>
  </p:notesTextViewPr>
  <p:sorterViewPr>
    <p:cViewPr>
      <p:scale>
        <a:sx n="130" d="100"/>
        <a:sy n="130" d="100"/>
      </p:scale>
      <p:origin x="0" y="-2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tableStyles" Target="tableStyles.xml"/><Relationship Id="rId21" Type="http://schemas.openxmlformats.org/officeDocument/2006/relationships/slide" Target="slides/slide3.xml"/><Relationship Id="rId34" Type="http://schemas.openxmlformats.org/officeDocument/2006/relationships/slide" Target="slides/slide1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https://cchmc-my.sharepoint.com/personal/stuart_taylor_cchmc_org/Documents/StartStrong%20Final%20Report/John's%20Work/Stuart%20Edits/ZIP45202%20SinglePTB28OB_18base_SCT_Smal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cchmc-my.sharepoint.com/personal/stuart_taylor_cchmc_org/Documents/StartStrong%20Final%20Report/John's%20Work/Stuart%20Edits/ZIP45206-07%20SinglePTB28OB_18base_SCT_Sm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2000" b="1" dirty="0"/>
              <a:t>Average Annual CCHMC Inpatient Bed Days </a:t>
            </a:r>
          </a:p>
          <a:p>
            <a:pPr>
              <a:defRPr sz="1800"/>
            </a:pPr>
            <a:r>
              <a:rPr lang="en-US" sz="1800" dirty="0"/>
              <a:t>Per 1000 Population Age </a:t>
            </a:r>
            <a:r>
              <a:rPr lang="en-US" sz="1800" dirty="0" smtClean="0"/>
              <a:t>0-18, By </a:t>
            </a:r>
            <a:r>
              <a:rPr lang="en-US" sz="1800" dirty="0"/>
              <a:t>Hamilton County </a:t>
            </a:r>
            <a:r>
              <a:rPr lang="en-US" sz="1800" dirty="0" smtClean="0"/>
              <a:t>Neighborhood, January 2012-December 2014</a:t>
            </a:r>
            <a:endParaRPr lang="en-US" sz="1800" dirty="0"/>
          </a:p>
        </c:rich>
      </c:tx>
      <c:layout>
        <c:manualLayout>
          <c:xMode val="edge"/>
          <c:yMode val="edge"/>
          <c:x val="0.15303895997375327"/>
          <c:y val="2.6778539455138794E-3"/>
        </c:manualLayout>
      </c:layout>
      <c:overlay val="0"/>
      <c:spPr>
        <a:solidFill>
          <a:sysClr val="window" lastClr="FFFFFF"/>
        </a:solid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5.4365485564304462E-2"/>
          <c:y val="1.1520400988796514E-2"/>
          <c:w val="0.93417618110236222"/>
          <c:h val="0.66566355054055304"/>
        </c:manualLayout>
      </c:layout>
      <c:barChart>
        <c:barDir val="col"/>
        <c:grouping val="clustered"/>
        <c:varyColors val="0"/>
        <c:ser>
          <c:idx val="0"/>
          <c:order val="0"/>
          <c:tx>
            <c:v>Bed days per 1000 population</c:v>
          </c:tx>
          <c:spPr>
            <a:solidFill>
              <a:srgbClr val="006699"/>
            </a:solidFill>
            <a:ln>
              <a:noFill/>
            </a:ln>
            <a:effectLst/>
          </c:spPr>
          <c:invertIfNegative val="0"/>
          <c:dPt>
            <c:idx val="11"/>
            <c:invertIfNegative val="0"/>
            <c:bubble3D val="0"/>
            <c:spPr>
              <a:solidFill>
                <a:srgbClr val="C00000"/>
              </a:solidFill>
              <a:ln>
                <a:solidFill>
                  <a:srgbClr val="00B050"/>
                </a:solidFill>
              </a:ln>
              <a:effectLst/>
            </c:spPr>
            <c:extLst>
              <c:ext xmlns:c16="http://schemas.microsoft.com/office/drawing/2014/chart" uri="{C3380CC4-5D6E-409C-BE32-E72D297353CC}">
                <c16:uniqueId val="{00000001-8AF3-47D5-BE3F-B17FA4170946}"/>
              </c:ext>
            </c:extLst>
          </c:dPt>
          <c:dPt>
            <c:idx val="28"/>
            <c:invertIfNegative val="0"/>
            <c:bubble3D val="0"/>
            <c:spPr>
              <a:solidFill>
                <a:srgbClr val="006699"/>
              </a:solidFill>
              <a:ln>
                <a:solidFill>
                  <a:srgbClr val="00B050"/>
                </a:solidFill>
              </a:ln>
              <a:effectLst/>
            </c:spPr>
            <c:extLst>
              <c:ext xmlns:c16="http://schemas.microsoft.com/office/drawing/2014/chart" uri="{C3380CC4-5D6E-409C-BE32-E72D297353CC}">
                <c16:uniqueId val="{00000003-8AF3-47D5-BE3F-B17FA4170946}"/>
              </c:ext>
            </c:extLst>
          </c:dPt>
          <c:dPt>
            <c:idx val="55"/>
            <c:invertIfNegative val="0"/>
            <c:bubble3D val="0"/>
            <c:spPr>
              <a:solidFill>
                <a:srgbClr val="006699"/>
              </a:solidFill>
              <a:ln>
                <a:solidFill>
                  <a:srgbClr val="00B050"/>
                </a:solidFill>
              </a:ln>
              <a:effectLst/>
            </c:spPr>
            <c:extLst>
              <c:ext xmlns:c16="http://schemas.microsoft.com/office/drawing/2014/chart" uri="{C3380CC4-5D6E-409C-BE32-E72D297353CC}">
                <c16:uniqueId val="{00000005-8AF3-47D5-BE3F-B17FA4170946}"/>
              </c:ext>
            </c:extLst>
          </c:dPt>
          <c:dLbls>
            <c:dLbl>
              <c:idx val="11"/>
              <c:layout>
                <c:manualLayout>
                  <c:x val="2.50000000000000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F3-47D5-BE3F-B17FA417094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'excl MH'!$A$8:$A$87</c:f>
              <c:strCache>
                <c:ptCount val="79"/>
                <c:pt idx="0">
                  <c:v>S. Cumminsville-Millvale</c:v>
                </c:pt>
                <c:pt idx="1">
                  <c:v>Sharonville</c:v>
                </c:pt>
                <c:pt idx="2">
                  <c:v>Riverside-Sedamsville</c:v>
                </c:pt>
                <c:pt idx="3">
                  <c:v>Elmwood</c:v>
                </c:pt>
                <c:pt idx="4">
                  <c:v>Northside</c:v>
                </c:pt>
                <c:pt idx="5">
                  <c:v>Roselawn</c:v>
                </c:pt>
                <c:pt idx="6">
                  <c:v>Carthage</c:v>
                </c:pt>
                <c:pt idx="7">
                  <c:v>N. Avondale</c:v>
                </c:pt>
                <c:pt idx="8">
                  <c:v>Norwood</c:v>
                </c:pt>
                <c:pt idx="9">
                  <c:v>OTR-Pendleton</c:v>
                </c:pt>
                <c:pt idx="10">
                  <c:v>Roll Hill</c:v>
                </c:pt>
                <c:pt idx="11">
                  <c:v>Avondale</c:v>
                </c:pt>
                <c:pt idx="12">
                  <c:v>Cheviot</c:v>
                </c:pt>
                <c:pt idx="13">
                  <c:v>Westwood</c:v>
                </c:pt>
                <c:pt idx="14">
                  <c:v>Winton Hills</c:v>
                </c:pt>
                <c:pt idx="15">
                  <c:v>Evanston</c:v>
                </c:pt>
                <c:pt idx="16">
                  <c:v>Deer Park</c:v>
                </c:pt>
                <c:pt idx="17">
                  <c:v>Springfield Twp.</c:v>
                </c:pt>
                <c:pt idx="18">
                  <c:v>Greenhills</c:v>
                </c:pt>
                <c:pt idx="19">
                  <c:v>Lincoln Hts.</c:v>
                </c:pt>
                <c:pt idx="20">
                  <c:v>N. College Hill</c:v>
                </c:pt>
                <c:pt idx="21">
                  <c:v>St. Bernard</c:v>
                </c:pt>
                <c:pt idx="22">
                  <c:v>W. Price Hill</c:v>
                </c:pt>
                <c:pt idx="23">
                  <c:v>Walnut Hills</c:v>
                </c:pt>
                <c:pt idx="24">
                  <c:v>S. Fairmount</c:v>
                </c:pt>
                <c:pt idx="25">
                  <c:v>Hartwell</c:v>
                </c:pt>
                <c:pt idx="26">
                  <c:v>Mt. Auburn</c:v>
                </c:pt>
                <c:pt idx="27">
                  <c:v>Bond Hill</c:v>
                </c:pt>
                <c:pt idx="28">
                  <c:v>E. Price Hill</c:v>
                </c:pt>
                <c:pt idx="29">
                  <c:v>Springdale</c:v>
                </c:pt>
                <c:pt idx="30">
                  <c:v>Mt. Airy</c:v>
                </c:pt>
                <c:pt idx="31">
                  <c:v>Madisonville</c:v>
                </c:pt>
                <c:pt idx="32">
                  <c:v>Forest Park</c:v>
                </c:pt>
                <c:pt idx="33">
                  <c:v>Kennedy Hts.</c:v>
                </c:pt>
                <c:pt idx="34">
                  <c:v>Silverton</c:v>
                </c:pt>
                <c:pt idx="35">
                  <c:v>Mt. Healthy</c:v>
                </c:pt>
                <c:pt idx="36">
                  <c:v>Sycamore Twp.</c:v>
                </c:pt>
                <c:pt idx="37">
                  <c:v>Golf Manor</c:v>
                </c:pt>
                <c:pt idx="38">
                  <c:v>Colerain Twp.</c:v>
                </c:pt>
                <c:pt idx="39">
                  <c:v>Lockland</c:v>
                </c:pt>
                <c:pt idx="40">
                  <c:v>College Hill</c:v>
                </c:pt>
                <c:pt idx="41">
                  <c:v>Corryville</c:v>
                </c:pt>
                <c:pt idx="42">
                  <c:v>Crosby Twp.</c:v>
                </c:pt>
                <c:pt idx="43">
                  <c:v>Wyoming</c:v>
                </c:pt>
                <c:pt idx="44">
                  <c:v>Clifton</c:v>
                </c:pt>
                <c:pt idx="45">
                  <c:v>East End-Linwood</c:v>
                </c:pt>
                <c:pt idx="46">
                  <c:v>Camp Washington</c:v>
                </c:pt>
                <c:pt idx="47">
                  <c:v>West End</c:v>
                </c:pt>
                <c:pt idx="48">
                  <c:v>Madeira</c:v>
                </c:pt>
                <c:pt idx="49">
                  <c:v>Spring Grove Vlg.</c:v>
                </c:pt>
                <c:pt idx="50">
                  <c:v>E. Walnut Hills</c:v>
                </c:pt>
                <c:pt idx="51">
                  <c:v>Reading</c:v>
                </c:pt>
                <c:pt idx="52">
                  <c:v>Pleasant Ridge</c:v>
                </c:pt>
                <c:pt idx="53">
                  <c:v>Harrison</c:v>
                </c:pt>
                <c:pt idx="54">
                  <c:v>Sayler Park</c:v>
                </c:pt>
                <c:pt idx="55">
                  <c:v>Lower Price Hill-Queensgate</c:v>
                </c:pt>
                <c:pt idx="56">
                  <c:v>Blue Ash</c:v>
                </c:pt>
                <c:pt idx="57">
                  <c:v>Indian Hill</c:v>
                </c:pt>
                <c:pt idx="58">
                  <c:v>N. Fairmount</c:v>
                </c:pt>
                <c:pt idx="59">
                  <c:v>Green Twp.</c:v>
                </c:pt>
                <c:pt idx="60">
                  <c:v>Anderson Twp.-Newtown</c:v>
                </c:pt>
                <c:pt idx="61">
                  <c:v>Montgomery</c:v>
                </c:pt>
                <c:pt idx="62">
                  <c:v>Delhi Twp.</c:v>
                </c:pt>
                <c:pt idx="63">
                  <c:v>Miami Twp.</c:v>
                </c:pt>
                <c:pt idx="64">
                  <c:v>Oakley</c:v>
                </c:pt>
                <c:pt idx="65">
                  <c:v>Mt. Washington</c:v>
                </c:pt>
                <c:pt idx="66">
                  <c:v>Hyde Park</c:v>
                </c:pt>
                <c:pt idx="67">
                  <c:v>Woodlawn</c:v>
                </c:pt>
                <c:pt idx="68">
                  <c:v>Whitewater Twp.</c:v>
                </c:pt>
                <c:pt idx="69">
                  <c:v>Fairfax</c:v>
                </c:pt>
                <c:pt idx="70">
                  <c:v>CUF</c:v>
                </c:pt>
                <c:pt idx="71">
                  <c:v>Glendale</c:v>
                </c:pt>
                <c:pt idx="72">
                  <c:v>Downtown</c:v>
                </c:pt>
                <c:pt idx="73">
                  <c:v>Symmes Twp.</c:v>
                </c:pt>
                <c:pt idx="74">
                  <c:v>Mt. Lookout</c:v>
                </c:pt>
                <c:pt idx="75">
                  <c:v>Terrace Park</c:v>
                </c:pt>
                <c:pt idx="76">
                  <c:v>Mariemont</c:v>
                </c:pt>
                <c:pt idx="77">
                  <c:v>Amberley</c:v>
                </c:pt>
                <c:pt idx="78">
                  <c:v>Evendale</c:v>
                </c:pt>
              </c:strCache>
            </c:strRef>
          </c:cat>
          <c:val>
            <c:numRef>
              <c:f>'excl MH'!$E$8:$E$87</c:f>
              <c:numCache>
                <c:formatCode>0</c:formatCode>
                <c:ptCount val="79"/>
                <c:pt idx="0">
                  <c:v>319.1576532284497</c:v>
                </c:pt>
                <c:pt idx="1">
                  <c:v>294.88946649863476</c:v>
                </c:pt>
                <c:pt idx="2">
                  <c:v>253.97294457578147</c:v>
                </c:pt>
                <c:pt idx="3">
                  <c:v>207.25108225108227</c:v>
                </c:pt>
                <c:pt idx="4">
                  <c:v>206.02143757881456</c:v>
                </c:pt>
                <c:pt idx="5">
                  <c:v>205.37098560354397</c:v>
                </c:pt>
                <c:pt idx="6">
                  <c:v>196.8671679197995</c:v>
                </c:pt>
                <c:pt idx="7">
                  <c:v>179.68477882270986</c:v>
                </c:pt>
                <c:pt idx="8">
                  <c:v>171.29516684286133</c:v>
                </c:pt>
                <c:pt idx="9">
                  <c:v>167.50261233019847</c:v>
                </c:pt>
                <c:pt idx="10">
                  <c:v>166.7806267806269</c:v>
                </c:pt>
                <c:pt idx="11">
                  <c:v>166.58902945310723</c:v>
                </c:pt>
                <c:pt idx="12">
                  <c:v>166.00757950238918</c:v>
                </c:pt>
                <c:pt idx="13">
                  <c:v>160.15004101933027</c:v>
                </c:pt>
                <c:pt idx="14">
                  <c:v>152.2726166131074</c:v>
                </c:pt>
                <c:pt idx="15">
                  <c:v>151.36481143552308</c:v>
                </c:pt>
                <c:pt idx="16">
                  <c:v>151.1400568758886</c:v>
                </c:pt>
                <c:pt idx="17">
                  <c:v>150.64752907782528</c:v>
                </c:pt>
                <c:pt idx="18">
                  <c:v>149.25502425502427</c:v>
                </c:pt>
                <c:pt idx="19">
                  <c:v>144.52963651383726</c:v>
                </c:pt>
                <c:pt idx="20">
                  <c:v>143.58497253234088</c:v>
                </c:pt>
                <c:pt idx="21">
                  <c:v>143.45111717723182</c:v>
                </c:pt>
                <c:pt idx="22">
                  <c:v>142.86762176490828</c:v>
                </c:pt>
                <c:pt idx="23">
                  <c:v>142.27083773691248</c:v>
                </c:pt>
                <c:pt idx="24">
                  <c:v>141.00548298661508</c:v>
                </c:pt>
                <c:pt idx="25">
                  <c:v>139.89043343952122</c:v>
                </c:pt>
                <c:pt idx="26">
                  <c:v>138.31018518518516</c:v>
                </c:pt>
                <c:pt idx="27">
                  <c:v>136.10937391425205</c:v>
                </c:pt>
                <c:pt idx="28">
                  <c:v>130.45121263395379</c:v>
                </c:pt>
                <c:pt idx="29">
                  <c:v>129.69604928697601</c:v>
                </c:pt>
                <c:pt idx="30">
                  <c:v>128.99733841814646</c:v>
                </c:pt>
                <c:pt idx="31">
                  <c:v>127.17765623417391</c:v>
                </c:pt>
                <c:pt idx="32">
                  <c:v>126.32834226568684</c:v>
                </c:pt>
                <c:pt idx="33">
                  <c:v>125.1062022090059</c:v>
                </c:pt>
                <c:pt idx="34">
                  <c:v>125.09087604507452</c:v>
                </c:pt>
                <c:pt idx="35">
                  <c:v>123.58432812978262</c:v>
                </c:pt>
                <c:pt idx="36">
                  <c:v>123.27535593717903</c:v>
                </c:pt>
                <c:pt idx="37">
                  <c:v>112.93306424487051</c:v>
                </c:pt>
                <c:pt idx="38">
                  <c:v>112.31415910879198</c:v>
                </c:pt>
                <c:pt idx="39">
                  <c:v>110.42718855218854</c:v>
                </c:pt>
                <c:pt idx="40">
                  <c:v>109.87521963131718</c:v>
                </c:pt>
                <c:pt idx="41">
                  <c:v>108.33333333333331</c:v>
                </c:pt>
                <c:pt idx="42">
                  <c:v>108.30708285605193</c:v>
                </c:pt>
                <c:pt idx="43">
                  <c:v>105.08582260550759</c:v>
                </c:pt>
                <c:pt idx="44">
                  <c:v>104.07634106945511</c:v>
                </c:pt>
                <c:pt idx="45">
                  <c:v>101.43184421534936</c:v>
                </c:pt>
                <c:pt idx="46">
                  <c:v>99.822112753147238</c:v>
                </c:pt>
                <c:pt idx="47">
                  <c:v>97.507716049382779</c:v>
                </c:pt>
                <c:pt idx="48">
                  <c:v>96.372922045567805</c:v>
                </c:pt>
                <c:pt idx="49">
                  <c:v>95.211988304093566</c:v>
                </c:pt>
                <c:pt idx="50">
                  <c:v>92.767957351290676</c:v>
                </c:pt>
                <c:pt idx="51">
                  <c:v>91.497276898666286</c:v>
                </c:pt>
                <c:pt idx="52">
                  <c:v>90.917086107052</c:v>
                </c:pt>
                <c:pt idx="53">
                  <c:v>90.350223546944875</c:v>
                </c:pt>
                <c:pt idx="54">
                  <c:v>89.59339774557165</c:v>
                </c:pt>
                <c:pt idx="55">
                  <c:v>89.289635485287647</c:v>
                </c:pt>
                <c:pt idx="56">
                  <c:v>83.422756880906633</c:v>
                </c:pt>
                <c:pt idx="57">
                  <c:v>77.998572108519738</c:v>
                </c:pt>
                <c:pt idx="58">
                  <c:v>76.503600169419713</c:v>
                </c:pt>
                <c:pt idx="59">
                  <c:v>73.41869528205369</c:v>
                </c:pt>
                <c:pt idx="60">
                  <c:v>73.363521848666522</c:v>
                </c:pt>
                <c:pt idx="61">
                  <c:v>71.198587453261325</c:v>
                </c:pt>
                <c:pt idx="62">
                  <c:v>70.167231688166908</c:v>
                </c:pt>
                <c:pt idx="63">
                  <c:v>69.219219219219212</c:v>
                </c:pt>
                <c:pt idx="64">
                  <c:v>68.810463041232268</c:v>
                </c:pt>
                <c:pt idx="65">
                  <c:v>65.958461764274247</c:v>
                </c:pt>
                <c:pt idx="66">
                  <c:v>59.267340906991798</c:v>
                </c:pt>
                <c:pt idx="67">
                  <c:v>56.783824640967495</c:v>
                </c:pt>
                <c:pt idx="68">
                  <c:v>56.687333923826408</c:v>
                </c:pt>
                <c:pt idx="69">
                  <c:v>55.809814391050111</c:v>
                </c:pt>
                <c:pt idx="70">
                  <c:v>53.725385164779105</c:v>
                </c:pt>
                <c:pt idx="71">
                  <c:v>51.805237732011193</c:v>
                </c:pt>
                <c:pt idx="72">
                  <c:v>45.276208411801626</c:v>
                </c:pt>
                <c:pt idx="73">
                  <c:v>43.092452034577292</c:v>
                </c:pt>
                <c:pt idx="74">
                  <c:v>39.538697890715824</c:v>
                </c:pt>
                <c:pt idx="75">
                  <c:v>37.997331392527897</c:v>
                </c:pt>
                <c:pt idx="76">
                  <c:v>35.295241213708799</c:v>
                </c:pt>
                <c:pt idx="77">
                  <c:v>25.731281379611438</c:v>
                </c:pt>
                <c:pt idx="78">
                  <c:v>23.457292797683671</c:v>
                </c:pt>
              </c:numCache>
            </c:numRef>
          </c:val>
          <c:extLst>
            <c:ext xmlns:c16="http://schemas.microsoft.com/office/drawing/2014/chart" uri="{C3380CC4-5D6E-409C-BE32-E72D297353CC}">
              <c16:uniqueId val="{00000006-8AF3-47D5-BE3F-B17FA4170946}"/>
            </c:ext>
          </c:extLst>
        </c:ser>
        <c:dLbls>
          <c:showLegendKey val="0"/>
          <c:showVal val="0"/>
          <c:showCatName val="0"/>
          <c:showSerName val="0"/>
          <c:showPercent val="0"/>
          <c:showBubbleSize val="0"/>
        </c:dLbls>
        <c:gapWidth val="50"/>
        <c:axId val="438600720"/>
        <c:axId val="438594448"/>
      </c:barChart>
      <c:lineChart>
        <c:grouping val="standard"/>
        <c:varyColors val="0"/>
        <c:ser>
          <c:idx val="1"/>
          <c:order val="1"/>
          <c:tx>
            <c:v>Overall Avg</c:v>
          </c:tx>
          <c:spPr>
            <a:ln w="28575" cap="rnd">
              <a:solidFill>
                <a:schemeClr val="accent2"/>
              </a:solidFill>
              <a:round/>
            </a:ln>
            <a:effectLst/>
          </c:spPr>
          <c:marker>
            <c:symbol val="none"/>
          </c:marker>
          <c:val>
            <c:numRef>
              <c:f>'excl MH'!$H$8:$H$87</c:f>
              <c:numCache>
                <c:formatCode>General</c:formatCode>
                <c:ptCount val="79"/>
                <c:pt idx="0">
                  <c:v>113.98244117081171</c:v>
                </c:pt>
                <c:pt idx="1">
                  <c:v>113.98244117081171</c:v>
                </c:pt>
                <c:pt idx="2">
                  <c:v>113.98244117081171</c:v>
                </c:pt>
                <c:pt idx="3">
                  <c:v>113.98244117081171</c:v>
                </c:pt>
                <c:pt idx="4">
                  <c:v>113.98244117081171</c:v>
                </c:pt>
                <c:pt idx="5">
                  <c:v>113.98244117081171</c:v>
                </c:pt>
                <c:pt idx="6">
                  <c:v>113.98244117081171</c:v>
                </c:pt>
                <c:pt idx="7">
                  <c:v>113.98244117081171</c:v>
                </c:pt>
                <c:pt idx="8">
                  <c:v>113.98244117081171</c:v>
                </c:pt>
                <c:pt idx="9">
                  <c:v>113.98244117081171</c:v>
                </c:pt>
                <c:pt idx="10">
                  <c:v>113.98244117081171</c:v>
                </c:pt>
                <c:pt idx="11">
                  <c:v>113.98244117081171</c:v>
                </c:pt>
                <c:pt idx="12">
                  <c:v>113.98244117081171</c:v>
                </c:pt>
                <c:pt idx="13">
                  <c:v>113.98244117081171</c:v>
                </c:pt>
                <c:pt idx="14">
                  <c:v>113.98244117081171</c:v>
                </c:pt>
                <c:pt idx="15">
                  <c:v>113.98244117081171</c:v>
                </c:pt>
                <c:pt idx="16">
                  <c:v>113.98244117081171</c:v>
                </c:pt>
                <c:pt idx="17">
                  <c:v>113.98244117081171</c:v>
                </c:pt>
                <c:pt idx="18">
                  <c:v>113.98244117081171</c:v>
                </c:pt>
                <c:pt idx="19">
                  <c:v>113.98244117081171</c:v>
                </c:pt>
                <c:pt idx="20">
                  <c:v>113.98244117081171</c:v>
                </c:pt>
                <c:pt idx="21">
                  <c:v>113.98244117081171</c:v>
                </c:pt>
                <c:pt idx="22">
                  <c:v>113.98244117081171</c:v>
                </c:pt>
                <c:pt idx="23">
                  <c:v>113.98244117081171</c:v>
                </c:pt>
                <c:pt idx="24">
                  <c:v>113.98244117081171</c:v>
                </c:pt>
                <c:pt idx="25">
                  <c:v>113.98244117081171</c:v>
                </c:pt>
                <c:pt idx="26">
                  <c:v>113.98244117081171</c:v>
                </c:pt>
                <c:pt idx="27">
                  <c:v>113.98244117081171</c:v>
                </c:pt>
                <c:pt idx="28">
                  <c:v>113.98244117081171</c:v>
                </c:pt>
                <c:pt idx="29">
                  <c:v>113.98244117081171</c:v>
                </c:pt>
                <c:pt idx="30">
                  <c:v>113.98244117081171</c:v>
                </c:pt>
                <c:pt idx="31">
                  <c:v>113.98244117081171</c:v>
                </c:pt>
                <c:pt idx="32">
                  <c:v>113.98244117081171</c:v>
                </c:pt>
                <c:pt idx="33">
                  <c:v>113.98244117081171</c:v>
                </c:pt>
                <c:pt idx="34">
                  <c:v>113.98244117081171</c:v>
                </c:pt>
                <c:pt idx="35">
                  <c:v>113.98244117081171</c:v>
                </c:pt>
                <c:pt idx="36">
                  <c:v>113.98244117081171</c:v>
                </c:pt>
                <c:pt idx="37">
                  <c:v>113.98244117081171</c:v>
                </c:pt>
                <c:pt idx="38">
                  <c:v>113.98244117081171</c:v>
                </c:pt>
                <c:pt idx="39">
                  <c:v>113.98244117081171</c:v>
                </c:pt>
                <c:pt idx="40">
                  <c:v>113.98244117081171</c:v>
                </c:pt>
                <c:pt idx="41">
                  <c:v>113.98244117081171</c:v>
                </c:pt>
                <c:pt idx="42">
                  <c:v>113.98244117081171</c:v>
                </c:pt>
                <c:pt idx="43">
                  <c:v>113.98244117081171</c:v>
                </c:pt>
                <c:pt idx="44">
                  <c:v>113.98244117081171</c:v>
                </c:pt>
                <c:pt idx="45">
                  <c:v>113.98244117081171</c:v>
                </c:pt>
                <c:pt idx="46">
                  <c:v>113.98244117081171</c:v>
                </c:pt>
                <c:pt idx="47">
                  <c:v>113.98244117081171</c:v>
                </c:pt>
                <c:pt idx="48">
                  <c:v>113.98244117081171</c:v>
                </c:pt>
                <c:pt idx="49">
                  <c:v>113.98244117081171</c:v>
                </c:pt>
                <c:pt idx="50">
                  <c:v>113.98244117081171</c:v>
                </c:pt>
                <c:pt idx="51">
                  <c:v>113.98244117081171</c:v>
                </c:pt>
                <c:pt idx="52">
                  <c:v>113.98244117081171</c:v>
                </c:pt>
                <c:pt idx="53">
                  <c:v>113.98244117081171</c:v>
                </c:pt>
                <c:pt idx="54">
                  <c:v>113.98244117081171</c:v>
                </c:pt>
                <c:pt idx="55">
                  <c:v>113.98244117081171</c:v>
                </c:pt>
                <c:pt idx="56">
                  <c:v>113.98244117081171</c:v>
                </c:pt>
                <c:pt idx="57">
                  <c:v>113.98244117081171</c:v>
                </c:pt>
                <c:pt idx="58">
                  <c:v>113.98244117081171</c:v>
                </c:pt>
                <c:pt idx="59">
                  <c:v>113.98244117081171</c:v>
                </c:pt>
                <c:pt idx="60">
                  <c:v>113.98244117081171</c:v>
                </c:pt>
                <c:pt idx="61">
                  <c:v>113.98244117081171</c:v>
                </c:pt>
                <c:pt idx="62">
                  <c:v>113.98244117081171</c:v>
                </c:pt>
                <c:pt idx="63">
                  <c:v>113.98244117081171</c:v>
                </c:pt>
                <c:pt idx="64">
                  <c:v>113.98244117081171</c:v>
                </c:pt>
                <c:pt idx="65">
                  <c:v>113.98244117081171</c:v>
                </c:pt>
                <c:pt idx="66">
                  <c:v>113.98244117081171</c:v>
                </c:pt>
                <c:pt idx="67">
                  <c:v>113.98244117081171</c:v>
                </c:pt>
                <c:pt idx="68">
                  <c:v>113.98244117081171</c:v>
                </c:pt>
                <c:pt idx="69">
                  <c:v>113.98244117081171</c:v>
                </c:pt>
                <c:pt idx="70">
                  <c:v>113.98244117081171</c:v>
                </c:pt>
                <c:pt idx="71">
                  <c:v>113.98244117081171</c:v>
                </c:pt>
                <c:pt idx="72">
                  <c:v>113.98244117081171</c:v>
                </c:pt>
                <c:pt idx="73">
                  <c:v>113.98244117081171</c:v>
                </c:pt>
                <c:pt idx="74">
                  <c:v>113.98244117081171</c:v>
                </c:pt>
                <c:pt idx="75">
                  <c:v>113.98244117081171</c:v>
                </c:pt>
                <c:pt idx="76">
                  <c:v>113.98244117081171</c:v>
                </c:pt>
                <c:pt idx="77">
                  <c:v>113.98244117081171</c:v>
                </c:pt>
                <c:pt idx="78">
                  <c:v>113.98244117081171</c:v>
                </c:pt>
              </c:numCache>
            </c:numRef>
          </c:val>
          <c:smooth val="0"/>
          <c:extLst>
            <c:ext xmlns:c16="http://schemas.microsoft.com/office/drawing/2014/chart" uri="{C3380CC4-5D6E-409C-BE32-E72D297353CC}">
              <c16:uniqueId val="{00000007-8AF3-47D5-BE3F-B17FA4170946}"/>
            </c:ext>
          </c:extLst>
        </c:ser>
        <c:dLbls>
          <c:showLegendKey val="0"/>
          <c:showVal val="0"/>
          <c:showCatName val="0"/>
          <c:showSerName val="0"/>
          <c:showPercent val="0"/>
          <c:showBubbleSize val="0"/>
        </c:dLbls>
        <c:marker val="1"/>
        <c:smooth val="0"/>
        <c:axId val="438600720"/>
        <c:axId val="438594448"/>
      </c:lineChart>
      <c:catAx>
        <c:axId val="438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38594448"/>
        <c:crosses val="autoZero"/>
        <c:auto val="1"/>
        <c:lblAlgn val="ctr"/>
        <c:lblOffset val="100"/>
        <c:tickLblSkip val="1"/>
        <c:noMultiLvlLbl val="0"/>
      </c:catAx>
      <c:valAx>
        <c:axId val="438594448"/>
        <c:scaling>
          <c:orientation val="minMax"/>
          <c:max val="4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sz="1800"/>
                  <a:t>Average Annual Bed Days per 1000</a:t>
                </a:r>
              </a:p>
            </c:rich>
          </c:tx>
          <c:layout>
            <c:manualLayout>
              <c:xMode val="edge"/>
              <c:yMode val="edge"/>
              <c:x val="2.3229166666666667E-3"/>
              <c:y val="0.1727012688665790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3860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2000" b="1" dirty="0"/>
              <a:t>Average Annual CCHMC Inpatient Bed Days </a:t>
            </a:r>
          </a:p>
          <a:p>
            <a:pPr>
              <a:defRPr sz="1800"/>
            </a:pPr>
            <a:r>
              <a:rPr lang="en-US" sz="1800" dirty="0"/>
              <a:t>Per 1000 Population Age </a:t>
            </a:r>
            <a:r>
              <a:rPr lang="en-US" sz="1800" dirty="0" smtClean="0"/>
              <a:t>0-18, By </a:t>
            </a:r>
            <a:r>
              <a:rPr lang="en-US" sz="1800" dirty="0"/>
              <a:t>Hamilton County </a:t>
            </a:r>
            <a:r>
              <a:rPr lang="en-US" sz="1800" dirty="0" smtClean="0"/>
              <a:t>Neighborhood, FY 2018</a:t>
            </a:r>
            <a:endParaRPr lang="en-US" sz="1800" dirty="0"/>
          </a:p>
        </c:rich>
      </c:tx>
      <c:overlay val="0"/>
      <c:spPr>
        <a:solidFill>
          <a:sysClr val="window" lastClr="FFFFFF"/>
        </a:solid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5.5941303256884678E-2"/>
          <c:y val="3.3350652854579471E-2"/>
          <c:w val="0.9322682364324042"/>
          <c:h val="0.64105942281650052"/>
        </c:manualLayout>
      </c:layout>
      <c:barChart>
        <c:barDir val="col"/>
        <c:grouping val="clustered"/>
        <c:varyColors val="0"/>
        <c:ser>
          <c:idx val="0"/>
          <c:order val="0"/>
          <c:tx>
            <c:v>Bed days per 1000 population</c:v>
          </c:tx>
          <c:spPr>
            <a:solidFill>
              <a:srgbClr val="006699"/>
            </a:solidFill>
            <a:ln>
              <a:noFill/>
            </a:ln>
            <a:effectLst/>
          </c:spPr>
          <c:invertIfNegative val="0"/>
          <c:dPt>
            <c:idx val="23"/>
            <c:invertIfNegative val="0"/>
            <c:bubble3D val="0"/>
            <c:spPr>
              <a:solidFill>
                <a:srgbClr val="006699"/>
              </a:solidFill>
              <a:ln>
                <a:solidFill>
                  <a:srgbClr val="00B050"/>
                </a:solidFill>
              </a:ln>
              <a:effectLst/>
            </c:spPr>
            <c:extLst>
              <c:ext xmlns:c16="http://schemas.microsoft.com/office/drawing/2014/chart" uri="{C3380CC4-5D6E-409C-BE32-E72D297353CC}">
                <c16:uniqueId val="{00000001-1FC0-4E17-8A6B-9CB3DCA7311D}"/>
              </c:ext>
            </c:extLst>
          </c:dPt>
          <c:dPt>
            <c:idx val="36"/>
            <c:invertIfNegative val="0"/>
            <c:bubble3D val="0"/>
            <c:spPr>
              <a:solidFill>
                <a:srgbClr val="C00000"/>
              </a:solidFill>
              <a:ln>
                <a:solidFill>
                  <a:srgbClr val="00B050"/>
                </a:solidFill>
              </a:ln>
              <a:effectLst/>
            </c:spPr>
            <c:extLst>
              <c:ext xmlns:c16="http://schemas.microsoft.com/office/drawing/2014/chart" uri="{C3380CC4-5D6E-409C-BE32-E72D297353CC}">
                <c16:uniqueId val="{00000003-1FC0-4E17-8A6B-9CB3DCA7311D}"/>
              </c:ext>
            </c:extLst>
          </c:dPt>
          <c:dPt>
            <c:idx val="73"/>
            <c:invertIfNegative val="0"/>
            <c:bubble3D val="0"/>
            <c:spPr>
              <a:solidFill>
                <a:srgbClr val="006699"/>
              </a:solidFill>
              <a:ln>
                <a:solidFill>
                  <a:srgbClr val="00B050"/>
                </a:solidFill>
              </a:ln>
              <a:effectLst/>
            </c:spPr>
            <c:extLst>
              <c:ext xmlns:c16="http://schemas.microsoft.com/office/drawing/2014/chart" uri="{C3380CC4-5D6E-409C-BE32-E72D297353CC}">
                <c16:uniqueId val="{00000005-1FC0-4E17-8A6B-9CB3DCA7311D}"/>
              </c:ext>
            </c:extLst>
          </c:dPt>
          <c:dLbls>
            <c:dLbl>
              <c:idx val="36"/>
              <c:layout>
                <c:manualLayout>
                  <c:x val="0.17722496620385447"/>
                  <c:y val="-7.1116146968004321E-2"/>
                </c:manualLayout>
              </c:layout>
              <c:tx>
                <c:rich>
                  <a:bodyPr rot="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r>
                      <a:rPr lang="en-US" sz="1400" baseline="0" dirty="0" smtClean="0">
                        <a:solidFill>
                          <a:schemeClr val="tx1">
                            <a:lumMod val="50000"/>
                          </a:schemeClr>
                        </a:solidFill>
                      </a:rPr>
                      <a:t>Significant decrease in bed days from baseline</a:t>
                    </a:r>
                    <a:endParaRPr lang="en-US" sz="1400" dirty="0">
                      <a:solidFill>
                        <a:schemeClr val="tx1">
                          <a:lumMod val="50000"/>
                        </a:schemeClr>
                      </a:solidFill>
                    </a:endParaRPr>
                  </a:p>
                </c:rich>
              </c:tx>
              <c:spPr>
                <a:solidFill>
                  <a:srgbClr val="FFC000">
                    <a:lumMod val="20000"/>
                    <a:lumOff val="80000"/>
                  </a:srgbClr>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9464"/>
                        <a:gd name="adj2" fmla="val 41842"/>
                      </a:avLst>
                    </a:prstGeom>
                    <a:noFill/>
                    <a:ln>
                      <a:noFill/>
                    </a:ln>
                  </c15:spPr>
                </c:ext>
                <c:ext xmlns:c16="http://schemas.microsoft.com/office/drawing/2014/chart" uri="{C3380CC4-5D6E-409C-BE32-E72D297353CC}">
                  <c16:uniqueId val="{00000003-1FC0-4E17-8A6B-9CB3DCA7311D}"/>
                </c:ext>
              </c:extLst>
            </c:dLbl>
            <c:spPr>
              <a:solidFill>
                <a:srgbClr val="FFC000">
                  <a:lumMod val="20000"/>
                  <a:lumOff val="80000"/>
                </a:srgb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'FY 17 quartiles'!$A$8:$A$87</c:f>
              <c:strCache>
                <c:ptCount val="78"/>
                <c:pt idx="0">
                  <c:v>Lincoln Hts.</c:v>
                </c:pt>
                <c:pt idx="1">
                  <c:v>N. Fairmount</c:v>
                </c:pt>
                <c:pt idx="2">
                  <c:v>Winton Hills</c:v>
                </c:pt>
                <c:pt idx="3">
                  <c:v>Mt. Healthy</c:v>
                </c:pt>
                <c:pt idx="4">
                  <c:v>N. College Hill</c:v>
                </c:pt>
                <c:pt idx="5">
                  <c:v>Bond Hill</c:v>
                </c:pt>
                <c:pt idx="6">
                  <c:v>Westwood</c:v>
                </c:pt>
                <c:pt idx="7">
                  <c:v>Riverside-Sedamsville</c:v>
                </c:pt>
                <c:pt idx="8">
                  <c:v>Downtown</c:v>
                </c:pt>
                <c:pt idx="9">
                  <c:v>Roll Hill</c:v>
                </c:pt>
                <c:pt idx="10">
                  <c:v>Miami Twp.</c:v>
                </c:pt>
                <c:pt idx="11">
                  <c:v>Forest Park</c:v>
                </c:pt>
                <c:pt idx="12">
                  <c:v>College Hill</c:v>
                </c:pt>
                <c:pt idx="13">
                  <c:v>Mt. Airy</c:v>
                </c:pt>
                <c:pt idx="14">
                  <c:v>Clifton</c:v>
                </c:pt>
                <c:pt idx="15">
                  <c:v>Walnut Hills</c:v>
                </c:pt>
                <c:pt idx="16">
                  <c:v>S. Cumminsville-Millvale</c:v>
                </c:pt>
                <c:pt idx="17">
                  <c:v>Mt. Lookout</c:v>
                </c:pt>
                <c:pt idx="18">
                  <c:v>Norwood</c:v>
                </c:pt>
                <c:pt idx="19">
                  <c:v>West End</c:v>
                </c:pt>
                <c:pt idx="20">
                  <c:v>Colerain Twp.</c:v>
                </c:pt>
                <c:pt idx="21">
                  <c:v>Lockland</c:v>
                </c:pt>
                <c:pt idx="22">
                  <c:v>OTR-Pendleton</c:v>
                </c:pt>
                <c:pt idx="23">
                  <c:v>E. Price Hill</c:v>
                </c:pt>
                <c:pt idx="24">
                  <c:v>Fairfax</c:v>
                </c:pt>
                <c:pt idx="25">
                  <c:v>Whitewater Twp.</c:v>
                </c:pt>
                <c:pt idx="26">
                  <c:v>Amberley</c:v>
                </c:pt>
                <c:pt idx="27">
                  <c:v>Roselawn</c:v>
                </c:pt>
                <c:pt idx="28">
                  <c:v>Montgomery</c:v>
                </c:pt>
                <c:pt idx="29">
                  <c:v>Blue Ash</c:v>
                </c:pt>
                <c:pt idx="30">
                  <c:v>Spring Grove Vlg.</c:v>
                </c:pt>
                <c:pt idx="31">
                  <c:v>Carthage</c:v>
                </c:pt>
                <c:pt idx="32">
                  <c:v>Sharonville</c:v>
                </c:pt>
                <c:pt idx="33">
                  <c:v>Mt. Washington</c:v>
                </c:pt>
                <c:pt idx="34">
                  <c:v>Deer Park</c:v>
                </c:pt>
                <c:pt idx="35">
                  <c:v>Greenhills</c:v>
                </c:pt>
                <c:pt idx="36">
                  <c:v>Avondale</c:v>
                </c:pt>
                <c:pt idx="37">
                  <c:v>Evanston</c:v>
                </c:pt>
                <c:pt idx="38">
                  <c:v>Springfield Twp.</c:v>
                </c:pt>
                <c:pt idx="39">
                  <c:v>Hartwell</c:v>
                </c:pt>
                <c:pt idx="40">
                  <c:v>S. Fairmount</c:v>
                </c:pt>
                <c:pt idx="41">
                  <c:v>Hyde Park</c:v>
                </c:pt>
                <c:pt idx="42">
                  <c:v>Oakley</c:v>
                </c:pt>
                <c:pt idx="43">
                  <c:v>Corryville</c:v>
                </c:pt>
                <c:pt idx="44">
                  <c:v>Cheviot</c:v>
                </c:pt>
                <c:pt idx="45">
                  <c:v>Reading</c:v>
                </c:pt>
                <c:pt idx="46">
                  <c:v>Springdale</c:v>
                </c:pt>
                <c:pt idx="47">
                  <c:v>Kennedy Hts.</c:v>
                </c:pt>
                <c:pt idx="48">
                  <c:v>Sycamore Twp.</c:v>
                </c:pt>
                <c:pt idx="49">
                  <c:v>Silverton</c:v>
                </c:pt>
                <c:pt idx="50">
                  <c:v>W. Price Hill</c:v>
                </c:pt>
                <c:pt idx="51">
                  <c:v>Anderson Twp.-Newtown</c:v>
                </c:pt>
                <c:pt idx="52">
                  <c:v>CUF</c:v>
                </c:pt>
                <c:pt idx="53">
                  <c:v>Golf Manor</c:v>
                </c:pt>
                <c:pt idx="54">
                  <c:v>Harrison</c:v>
                </c:pt>
                <c:pt idx="55">
                  <c:v>Madisonville</c:v>
                </c:pt>
                <c:pt idx="56">
                  <c:v>Green Twp.</c:v>
                </c:pt>
                <c:pt idx="57">
                  <c:v>N. Avondale</c:v>
                </c:pt>
                <c:pt idx="58">
                  <c:v>East End-Linwood</c:v>
                </c:pt>
                <c:pt idx="59">
                  <c:v>Delhi Twp.</c:v>
                </c:pt>
                <c:pt idx="60">
                  <c:v>Northside</c:v>
                </c:pt>
                <c:pt idx="61">
                  <c:v>Symmes Twp.</c:v>
                </c:pt>
                <c:pt idx="62">
                  <c:v>Wyoming</c:v>
                </c:pt>
                <c:pt idx="63">
                  <c:v>Mt. Auburn</c:v>
                </c:pt>
                <c:pt idx="64">
                  <c:v>Crosby Twp.</c:v>
                </c:pt>
                <c:pt idx="65">
                  <c:v>Pleasant Ridge</c:v>
                </c:pt>
                <c:pt idx="66">
                  <c:v>Madeira</c:v>
                </c:pt>
                <c:pt idx="67">
                  <c:v>Glendale</c:v>
                </c:pt>
                <c:pt idx="68">
                  <c:v>Elmwood</c:v>
                </c:pt>
                <c:pt idx="69">
                  <c:v>St. Bernard</c:v>
                </c:pt>
                <c:pt idx="70">
                  <c:v>Indian Hill</c:v>
                </c:pt>
                <c:pt idx="71">
                  <c:v>Sayler Park</c:v>
                </c:pt>
                <c:pt idx="72">
                  <c:v>E. Walnut Hills</c:v>
                </c:pt>
                <c:pt idx="73">
                  <c:v>Lower Price Hill-Queensgate</c:v>
                </c:pt>
                <c:pt idx="74">
                  <c:v>Mariemont</c:v>
                </c:pt>
                <c:pt idx="75">
                  <c:v>Terrace Park</c:v>
                </c:pt>
                <c:pt idx="76">
                  <c:v>Woodlawn</c:v>
                </c:pt>
                <c:pt idx="77">
                  <c:v>Evendale</c:v>
                </c:pt>
              </c:strCache>
            </c:strRef>
          </c:cat>
          <c:val>
            <c:numRef>
              <c:f>'FY 17 quartiles'!$D$8:$D$87</c:f>
              <c:numCache>
                <c:formatCode>General</c:formatCode>
                <c:ptCount val="78"/>
                <c:pt idx="0">
                  <c:v>386.69452602230479</c:v>
                </c:pt>
                <c:pt idx="1">
                  <c:v>351.91654891994915</c:v>
                </c:pt>
                <c:pt idx="2">
                  <c:v>340.18037598597721</c:v>
                </c:pt>
                <c:pt idx="3">
                  <c:v>327.08906115702479</c:v>
                </c:pt>
                <c:pt idx="4">
                  <c:v>316.58691188197764</c:v>
                </c:pt>
                <c:pt idx="5">
                  <c:v>304.51322701688554</c:v>
                </c:pt>
                <c:pt idx="6">
                  <c:v>255.44145581449007</c:v>
                </c:pt>
                <c:pt idx="7">
                  <c:v>250.04923995271866</c:v>
                </c:pt>
                <c:pt idx="8">
                  <c:v>242.70243220338986</c:v>
                </c:pt>
                <c:pt idx="9">
                  <c:v>227.82048205128206</c:v>
                </c:pt>
                <c:pt idx="10">
                  <c:v>222.50374662162162</c:v>
                </c:pt>
                <c:pt idx="11">
                  <c:v>185.85970545333993</c:v>
                </c:pt>
                <c:pt idx="12">
                  <c:v>185.08218252479227</c:v>
                </c:pt>
                <c:pt idx="13">
                  <c:v>183.27671254915981</c:v>
                </c:pt>
                <c:pt idx="14">
                  <c:v>180.82121423106352</c:v>
                </c:pt>
                <c:pt idx="15">
                  <c:v>179.85097146480658</c:v>
                </c:pt>
                <c:pt idx="16">
                  <c:v>177.69787463126843</c:v>
                </c:pt>
                <c:pt idx="17">
                  <c:v>166.2306831091181</c:v>
                </c:pt>
                <c:pt idx="18">
                  <c:v>165.25370895340328</c:v>
                </c:pt>
                <c:pt idx="19">
                  <c:v>165.11572888888887</c:v>
                </c:pt>
                <c:pt idx="20">
                  <c:v>155.29567901602684</c:v>
                </c:pt>
                <c:pt idx="21">
                  <c:v>149.97631723484847</c:v>
                </c:pt>
                <c:pt idx="22">
                  <c:v>141.71890532915359</c:v>
                </c:pt>
                <c:pt idx="23">
                  <c:v>138.30793888324874</c:v>
                </c:pt>
                <c:pt idx="24">
                  <c:v>130.62546453089246</c:v>
                </c:pt>
                <c:pt idx="25">
                  <c:v>129.57631266607618</c:v>
                </c:pt>
                <c:pt idx="26">
                  <c:v>128.80647347740668</c:v>
                </c:pt>
                <c:pt idx="27">
                  <c:v>121.17938803986711</c:v>
                </c:pt>
                <c:pt idx="28">
                  <c:v>120.1876373078521</c:v>
                </c:pt>
                <c:pt idx="29">
                  <c:v>116.1894208742799</c:v>
                </c:pt>
                <c:pt idx="30">
                  <c:v>111.60713345864662</c:v>
                </c:pt>
                <c:pt idx="31">
                  <c:v>108.39597593984963</c:v>
                </c:pt>
                <c:pt idx="32">
                  <c:v>107.51416587901701</c:v>
                </c:pt>
                <c:pt idx="33">
                  <c:v>106.96002840158519</c:v>
                </c:pt>
                <c:pt idx="34">
                  <c:v>106.68036928702011</c:v>
                </c:pt>
                <c:pt idx="35">
                  <c:v>106.54885031185032</c:v>
                </c:pt>
                <c:pt idx="36">
                  <c:v>105.07991085613415</c:v>
                </c:pt>
                <c:pt idx="37">
                  <c:v>102.39886633211678</c:v>
                </c:pt>
                <c:pt idx="38">
                  <c:v>99.890220836243898</c:v>
                </c:pt>
                <c:pt idx="39">
                  <c:v>98.39269070373588</c:v>
                </c:pt>
                <c:pt idx="40">
                  <c:v>95.24672568940494</c:v>
                </c:pt>
                <c:pt idx="41">
                  <c:v>94.330135078969249</c:v>
                </c:pt>
                <c:pt idx="42">
                  <c:v>90.729773457311907</c:v>
                </c:pt>
                <c:pt idx="43">
                  <c:v>89.102561538461543</c:v>
                </c:pt>
                <c:pt idx="44">
                  <c:v>88.8737731092437</c:v>
                </c:pt>
                <c:pt idx="45">
                  <c:v>86.179714781937477</c:v>
                </c:pt>
                <c:pt idx="46">
                  <c:v>85.918305544784801</c:v>
                </c:pt>
                <c:pt idx="47">
                  <c:v>83.82893203058623</c:v>
                </c:pt>
                <c:pt idx="48">
                  <c:v>81.307784676354018</c:v>
                </c:pt>
                <c:pt idx="49">
                  <c:v>79.698285714285703</c:v>
                </c:pt>
                <c:pt idx="50">
                  <c:v>79.501293389182294</c:v>
                </c:pt>
                <c:pt idx="51">
                  <c:v>79.446826974198601</c:v>
                </c:pt>
                <c:pt idx="52">
                  <c:v>75.01147474747475</c:v>
                </c:pt>
                <c:pt idx="53">
                  <c:v>72.906145307769933</c:v>
                </c:pt>
                <c:pt idx="54">
                  <c:v>70.702921609538009</c:v>
                </c:pt>
                <c:pt idx="55">
                  <c:v>67.817520966271658</c:v>
                </c:pt>
                <c:pt idx="56">
                  <c:v>66.311700639628882</c:v>
                </c:pt>
                <c:pt idx="57">
                  <c:v>62.630607366771159</c:v>
                </c:pt>
                <c:pt idx="58">
                  <c:v>59.793808247422682</c:v>
                </c:pt>
                <c:pt idx="59">
                  <c:v>58.815428477083607</c:v>
                </c:pt>
                <c:pt idx="60">
                  <c:v>57.928741488020172</c:v>
                </c:pt>
                <c:pt idx="61">
                  <c:v>56.989243643263748</c:v>
                </c:pt>
                <c:pt idx="62">
                  <c:v>55.69615785526809</c:v>
                </c:pt>
                <c:pt idx="63">
                  <c:v>55.243047500000003</c:v>
                </c:pt>
                <c:pt idx="64">
                  <c:v>53.586765463917523</c:v>
                </c:pt>
                <c:pt idx="65">
                  <c:v>53.113322454943983</c:v>
                </c:pt>
                <c:pt idx="66">
                  <c:v>47.883534855279251</c:v>
                </c:pt>
                <c:pt idx="67">
                  <c:v>45.861931350114418</c:v>
                </c:pt>
                <c:pt idx="68">
                  <c:v>43.154751623376626</c:v>
                </c:pt>
                <c:pt idx="69">
                  <c:v>42.387010919017285</c:v>
                </c:pt>
                <c:pt idx="70">
                  <c:v>34.824679200380771</c:v>
                </c:pt>
                <c:pt idx="71">
                  <c:v>33.454098550724638</c:v>
                </c:pt>
                <c:pt idx="72">
                  <c:v>33.249148989898991</c:v>
                </c:pt>
                <c:pt idx="73">
                  <c:v>32.608689723320154</c:v>
                </c:pt>
                <c:pt idx="74">
                  <c:v>28.896523575638508</c:v>
                </c:pt>
                <c:pt idx="75">
                  <c:v>27.656470524017468</c:v>
                </c:pt>
                <c:pt idx="76">
                  <c:v>25.699163265306122</c:v>
                </c:pt>
                <c:pt idx="77">
                  <c:v>16.150920195439738</c:v>
                </c:pt>
              </c:numCache>
            </c:numRef>
          </c:val>
          <c:extLst>
            <c:ext xmlns:c16="http://schemas.microsoft.com/office/drawing/2014/chart" uri="{C3380CC4-5D6E-409C-BE32-E72D297353CC}">
              <c16:uniqueId val="{00000006-1FC0-4E17-8A6B-9CB3DCA7311D}"/>
            </c:ext>
          </c:extLst>
        </c:ser>
        <c:dLbls>
          <c:showLegendKey val="0"/>
          <c:showVal val="0"/>
          <c:showCatName val="0"/>
          <c:showSerName val="0"/>
          <c:showPercent val="0"/>
          <c:showBubbleSize val="0"/>
        </c:dLbls>
        <c:gapWidth val="50"/>
        <c:axId val="287411432"/>
        <c:axId val="390326560"/>
      </c:barChart>
      <c:lineChart>
        <c:grouping val="standard"/>
        <c:varyColors val="0"/>
        <c:ser>
          <c:idx val="1"/>
          <c:order val="1"/>
          <c:tx>
            <c:v>Overall Avg</c:v>
          </c:tx>
          <c:spPr>
            <a:ln w="28575" cap="rnd">
              <a:solidFill>
                <a:srgbClr val="FF0000"/>
              </a:solidFill>
              <a:round/>
            </a:ln>
            <a:effectLst/>
          </c:spPr>
          <c:marker>
            <c:symbol val="none"/>
          </c:marker>
          <c:val>
            <c:numRef>
              <c:f>'FY 17 quartiles'!$F$8:$F$87</c:f>
              <c:numCache>
                <c:formatCode>General</c:formatCode>
                <c:ptCount val="78"/>
                <c:pt idx="0">
                  <c:v>123.8961849424047</c:v>
                </c:pt>
                <c:pt idx="1">
                  <c:v>123.8961849424047</c:v>
                </c:pt>
                <c:pt idx="2">
                  <c:v>123.8961849424047</c:v>
                </c:pt>
                <c:pt idx="3">
                  <c:v>123.8961849424047</c:v>
                </c:pt>
                <c:pt idx="4">
                  <c:v>123.8961849424047</c:v>
                </c:pt>
                <c:pt idx="5">
                  <c:v>123.8961849424047</c:v>
                </c:pt>
                <c:pt idx="6">
                  <c:v>123.8961849424047</c:v>
                </c:pt>
                <c:pt idx="7">
                  <c:v>123.8961849424047</c:v>
                </c:pt>
                <c:pt idx="8">
                  <c:v>123.8961849424047</c:v>
                </c:pt>
                <c:pt idx="9">
                  <c:v>123.8961849424047</c:v>
                </c:pt>
                <c:pt idx="10">
                  <c:v>123.8961849424047</c:v>
                </c:pt>
                <c:pt idx="11">
                  <c:v>123.8961849424047</c:v>
                </c:pt>
                <c:pt idx="12">
                  <c:v>123.8961849424047</c:v>
                </c:pt>
                <c:pt idx="13">
                  <c:v>123.8961849424047</c:v>
                </c:pt>
                <c:pt idx="14">
                  <c:v>123.8961849424047</c:v>
                </c:pt>
                <c:pt idx="15">
                  <c:v>123.8961849424047</c:v>
                </c:pt>
                <c:pt idx="16">
                  <c:v>123.8961849424047</c:v>
                </c:pt>
                <c:pt idx="17">
                  <c:v>123.8961849424047</c:v>
                </c:pt>
                <c:pt idx="18">
                  <c:v>123.8961849424047</c:v>
                </c:pt>
                <c:pt idx="19">
                  <c:v>123.8961849424047</c:v>
                </c:pt>
                <c:pt idx="20">
                  <c:v>123.8961849424047</c:v>
                </c:pt>
                <c:pt idx="21">
                  <c:v>123.8961849424047</c:v>
                </c:pt>
                <c:pt idx="22">
                  <c:v>123.8961849424047</c:v>
                </c:pt>
                <c:pt idx="23">
                  <c:v>123.8961849424047</c:v>
                </c:pt>
                <c:pt idx="24">
                  <c:v>123.8961849424047</c:v>
                </c:pt>
                <c:pt idx="25">
                  <c:v>123.8961849424047</c:v>
                </c:pt>
                <c:pt idx="26">
                  <c:v>123.8961849424047</c:v>
                </c:pt>
                <c:pt idx="27">
                  <c:v>123.8961849424047</c:v>
                </c:pt>
                <c:pt idx="28">
                  <c:v>123.8961849424047</c:v>
                </c:pt>
                <c:pt idx="29">
                  <c:v>123.8961849424047</c:v>
                </c:pt>
                <c:pt idx="30">
                  <c:v>123.8961849424047</c:v>
                </c:pt>
                <c:pt idx="31">
                  <c:v>123.8961849424047</c:v>
                </c:pt>
                <c:pt idx="32">
                  <c:v>123.8961849424047</c:v>
                </c:pt>
                <c:pt idx="33">
                  <c:v>123.8961849424047</c:v>
                </c:pt>
                <c:pt idx="34">
                  <c:v>123.8961849424047</c:v>
                </c:pt>
                <c:pt idx="35">
                  <c:v>123.8961849424047</c:v>
                </c:pt>
                <c:pt idx="36">
                  <c:v>123.8961849424047</c:v>
                </c:pt>
                <c:pt idx="37">
                  <c:v>123.8961849424047</c:v>
                </c:pt>
                <c:pt idx="38">
                  <c:v>123.8961849424047</c:v>
                </c:pt>
                <c:pt idx="39">
                  <c:v>123.8961849424047</c:v>
                </c:pt>
                <c:pt idx="40">
                  <c:v>123.8961849424047</c:v>
                </c:pt>
                <c:pt idx="41">
                  <c:v>123.8961849424047</c:v>
                </c:pt>
                <c:pt idx="42">
                  <c:v>123.8961849424047</c:v>
                </c:pt>
                <c:pt idx="43">
                  <c:v>123.8961849424047</c:v>
                </c:pt>
                <c:pt idx="44">
                  <c:v>123.8961849424047</c:v>
                </c:pt>
                <c:pt idx="45">
                  <c:v>123.8961849424047</c:v>
                </c:pt>
                <c:pt idx="46">
                  <c:v>123.8961849424047</c:v>
                </c:pt>
                <c:pt idx="47">
                  <c:v>123.8961849424047</c:v>
                </c:pt>
                <c:pt idx="48">
                  <c:v>123.8961849424047</c:v>
                </c:pt>
                <c:pt idx="49">
                  <c:v>123.8961849424047</c:v>
                </c:pt>
                <c:pt idx="50">
                  <c:v>123.8961849424047</c:v>
                </c:pt>
                <c:pt idx="51">
                  <c:v>123.8961849424047</c:v>
                </c:pt>
                <c:pt idx="52">
                  <c:v>123.8961849424047</c:v>
                </c:pt>
                <c:pt idx="53">
                  <c:v>123.8961849424047</c:v>
                </c:pt>
                <c:pt idx="54">
                  <c:v>123.8961849424047</c:v>
                </c:pt>
                <c:pt idx="55">
                  <c:v>123.8961849424047</c:v>
                </c:pt>
                <c:pt idx="56">
                  <c:v>123.8961849424047</c:v>
                </c:pt>
                <c:pt idx="57">
                  <c:v>123.8961849424047</c:v>
                </c:pt>
                <c:pt idx="58">
                  <c:v>123.8961849424047</c:v>
                </c:pt>
                <c:pt idx="59">
                  <c:v>123.8961849424047</c:v>
                </c:pt>
                <c:pt idx="60">
                  <c:v>123.8961849424047</c:v>
                </c:pt>
                <c:pt idx="61">
                  <c:v>123.8961849424047</c:v>
                </c:pt>
                <c:pt idx="62">
                  <c:v>123.8961849424047</c:v>
                </c:pt>
                <c:pt idx="63">
                  <c:v>123.8961849424047</c:v>
                </c:pt>
                <c:pt idx="64">
                  <c:v>123.8961849424047</c:v>
                </c:pt>
                <c:pt idx="65">
                  <c:v>123.8961849424047</c:v>
                </c:pt>
                <c:pt idx="66">
                  <c:v>123.8961849424047</c:v>
                </c:pt>
                <c:pt idx="67">
                  <c:v>123.8961849424047</c:v>
                </c:pt>
                <c:pt idx="68">
                  <c:v>123.8961849424047</c:v>
                </c:pt>
                <c:pt idx="69">
                  <c:v>123.8961849424047</c:v>
                </c:pt>
                <c:pt idx="70">
                  <c:v>123.8961849424047</c:v>
                </c:pt>
                <c:pt idx="71">
                  <c:v>123.8961849424047</c:v>
                </c:pt>
                <c:pt idx="72">
                  <c:v>123.8961849424047</c:v>
                </c:pt>
                <c:pt idx="73">
                  <c:v>123.8961849424047</c:v>
                </c:pt>
                <c:pt idx="74">
                  <c:v>123.8961849424047</c:v>
                </c:pt>
                <c:pt idx="75">
                  <c:v>123.8961849424047</c:v>
                </c:pt>
                <c:pt idx="76">
                  <c:v>123.8961849424047</c:v>
                </c:pt>
                <c:pt idx="77">
                  <c:v>123.8961849424047</c:v>
                </c:pt>
              </c:numCache>
            </c:numRef>
          </c:val>
          <c:smooth val="0"/>
          <c:extLst>
            <c:ext xmlns:c16="http://schemas.microsoft.com/office/drawing/2014/chart" uri="{C3380CC4-5D6E-409C-BE32-E72D297353CC}">
              <c16:uniqueId val="{00000007-1FC0-4E17-8A6B-9CB3DCA7311D}"/>
            </c:ext>
          </c:extLst>
        </c:ser>
        <c:dLbls>
          <c:showLegendKey val="0"/>
          <c:showVal val="0"/>
          <c:showCatName val="0"/>
          <c:showSerName val="0"/>
          <c:showPercent val="0"/>
          <c:showBubbleSize val="0"/>
        </c:dLbls>
        <c:marker val="1"/>
        <c:smooth val="0"/>
        <c:axId val="287411432"/>
        <c:axId val="390326560"/>
      </c:lineChart>
      <c:catAx>
        <c:axId val="28741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90326560"/>
        <c:crosses val="autoZero"/>
        <c:auto val="1"/>
        <c:lblAlgn val="ctr"/>
        <c:lblOffset val="100"/>
        <c:tickLblSkip val="1"/>
        <c:noMultiLvlLbl val="0"/>
      </c:catAx>
      <c:valAx>
        <c:axId val="390326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sz="1800" dirty="0" smtClean="0"/>
                  <a:t>Average</a:t>
                </a:r>
                <a:r>
                  <a:rPr lang="en-US" sz="1800" baseline="0" dirty="0" smtClean="0"/>
                  <a:t> </a:t>
                </a:r>
                <a:r>
                  <a:rPr lang="en-US" sz="1800" dirty="0" smtClean="0"/>
                  <a:t>Annual</a:t>
                </a:r>
                <a:r>
                  <a:rPr lang="en-US" sz="1800" baseline="0" dirty="0" smtClean="0"/>
                  <a:t> </a:t>
                </a:r>
                <a:r>
                  <a:rPr lang="en-US" sz="1800" dirty="0"/>
                  <a:t>Bed Days per 1000</a:t>
                </a:r>
              </a:p>
            </c:rich>
          </c:tx>
          <c:layout>
            <c:manualLayout>
              <c:xMode val="edge"/>
              <c:yMode val="edge"/>
              <c:x val="7.6143943322306527E-3"/>
              <c:y val="0.1957808777191932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287411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Arial"/>
                <a:ea typeface="Arial"/>
                <a:cs typeface="Arial"/>
              </a:defRPr>
            </a:pPr>
            <a:r>
              <a:rPr lang="en-US" sz="1800" b="1" dirty="0">
                <a:latin typeface="+mn-lt"/>
              </a:rPr>
              <a:t>Resident singleton extreme preterm births</a:t>
            </a:r>
          </a:p>
          <a:p>
            <a:pPr>
              <a:defRPr sz="1400" b="1" i="0" u="none" strike="noStrike" baseline="0">
                <a:solidFill>
                  <a:srgbClr val="000000"/>
                </a:solidFill>
                <a:latin typeface="Arial"/>
                <a:ea typeface="Arial"/>
                <a:cs typeface="Arial"/>
              </a:defRPr>
            </a:pPr>
            <a:r>
              <a:rPr lang="en-US" sz="1400" b="0" dirty="0">
                <a:latin typeface="+mn-lt"/>
              </a:rPr>
              <a:t>in ZIP Code 45229 (Avondale - North Avondale</a:t>
            </a:r>
            <a:r>
              <a:rPr lang="en-US" sz="1400" b="0" baseline="0" dirty="0">
                <a:latin typeface="+mn-lt"/>
              </a:rPr>
              <a:t>)</a:t>
            </a:r>
            <a:r>
              <a:rPr lang="en-US" sz="1400" b="0" dirty="0">
                <a:latin typeface="+mn-lt"/>
              </a:rPr>
              <a:t>, by quarter, 2009-2017</a:t>
            </a:r>
          </a:p>
          <a:p>
            <a:pPr>
              <a:defRPr sz="1400" b="1" i="0" u="none" strike="noStrike" baseline="0">
                <a:solidFill>
                  <a:srgbClr val="000000"/>
                </a:solidFill>
                <a:latin typeface="Arial"/>
                <a:ea typeface="Arial"/>
                <a:cs typeface="Arial"/>
              </a:defRPr>
            </a:pPr>
            <a:r>
              <a:rPr lang="en-US" sz="1200" b="0" dirty="0">
                <a:latin typeface="+mn-lt"/>
              </a:rPr>
              <a:t>(Obstetric estimate of gestation &lt;28 weeks)</a:t>
            </a:r>
          </a:p>
        </c:rich>
      </c:tx>
      <c:layout>
        <c:manualLayout>
          <c:xMode val="edge"/>
          <c:yMode val="edge"/>
          <c:x val="0.23002950935239644"/>
          <c:y val="1.3093289689034371E-2"/>
        </c:manualLayout>
      </c:layout>
      <c:overlay val="0"/>
      <c:spPr>
        <a:noFill/>
        <a:ln w="25400">
          <a:noFill/>
        </a:ln>
      </c:spPr>
    </c:title>
    <c:autoTitleDeleted val="0"/>
    <c:plotArea>
      <c:layout>
        <c:manualLayout>
          <c:layoutTarget val="inner"/>
          <c:xMode val="edge"/>
          <c:yMode val="edge"/>
          <c:x val="0.11399442988455842"/>
          <c:y val="0.14430446852239226"/>
          <c:w val="0.82164878034690692"/>
          <c:h val="0.55039155293804309"/>
        </c:manualLayout>
      </c:layout>
      <c:lineChart>
        <c:grouping val="standard"/>
        <c:varyColors val="0"/>
        <c:ser>
          <c:idx val="1"/>
          <c:order val="0"/>
          <c:tx>
            <c:strRef>
              <c:f>Data!$K$42</c:f>
              <c:strCache>
                <c:ptCount val="1"/>
                <c:pt idx="0">
                  <c:v>Quarterly Percent</c:v>
                </c:pt>
              </c:strCache>
            </c:strRef>
          </c:tx>
          <c:spPr>
            <a:ln w="25400">
              <a:solidFill>
                <a:srgbClr val="0000FF"/>
              </a:solidFill>
            </a:ln>
          </c:spPr>
          <c:marker>
            <c:symbol val="diamond"/>
            <c:size val="7"/>
            <c:spPr>
              <a:solidFill>
                <a:srgbClr val="0000FF"/>
              </a:solidFill>
              <a:ln>
                <a:solidFill>
                  <a:srgbClr val="0000FF"/>
                </a:solidFill>
                <a:prstDash val="solid"/>
              </a:ln>
            </c:spPr>
          </c:marker>
          <c:dPt>
            <c:idx val="20"/>
            <c:bubble3D val="0"/>
            <c:extLst>
              <c:ext xmlns:c16="http://schemas.microsoft.com/office/drawing/2014/chart" uri="{C3380CC4-5D6E-409C-BE32-E72D297353CC}">
                <c16:uniqueId val="{00000000-88A0-4C4A-8680-BD211895DD10}"/>
              </c:ext>
            </c:extLst>
          </c:dPt>
          <c:cat>
            <c:strRef>
              <c:f>Data!Dates</c:f>
              <c:strCache>
                <c:ptCount val="36"/>
                <c:pt idx="0">
                  <c:v>2009-Q1 (n=40)</c:v>
                </c:pt>
                <c:pt idx="1">
                  <c:v>2009-Q2 (n=58)</c:v>
                </c:pt>
                <c:pt idx="2">
                  <c:v>2009-Q3 (n=58)</c:v>
                </c:pt>
                <c:pt idx="3">
                  <c:v>2009-Q4 (n=63)</c:v>
                </c:pt>
                <c:pt idx="4">
                  <c:v>2010-Q1 (n=37)</c:v>
                </c:pt>
                <c:pt idx="5">
                  <c:v>2010-Q2 (n=39)</c:v>
                </c:pt>
                <c:pt idx="6">
                  <c:v>2010-Q3 (n=51)</c:v>
                </c:pt>
                <c:pt idx="7">
                  <c:v>2010-Q4 (n=45)</c:v>
                </c:pt>
                <c:pt idx="8">
                  <c:v>2011-Q1 (n=52)</c:v>
                </c:pt>
                <c:pt idx="9">
                  <c:v>2011-Q2 (n=54)</c:v>
                </c:pt>
                <c:pt idx="10">
                  <c:v>2011-Q3 (n=49)</c:v>
                </c:pt>
                <c:pt idx="11">
                  <c:v>2011-Q4 (n=53)</c:v>
                </c:pt>
                <c:pt idx="12">
                  <c:v>2012-Q1 (n=50)</c:v>
                </c:pt>
                <c:pt idx="13">
                  <c:v>2012-Q2 (n=46)</c:v>
                </c:pt>
                <c:pt idx="14">
                  <c:v>2012-Q3 (n=45)</c:v>
                </c:pt>
                <c:pt idx="15">
                  <c:v>2012-Q4 (n=48)</c:v>
                </c:pt>
                <c:pt idx="16">
                  <c:v>2013-Q1 (n=49)</c:v>
                </c:pt>
                <c:pt idx="17">
                  <c:v>2013-Q2 (n=55)</c:v>
                </c:pt>
                <c:pt idx="18">
                  <c:v>2013-Q3 (n=51)</c:v>
                </c:pt>
                <c:pt idx="19">
                  <c:v>2013-Q4 (n=62)</c:v>
                </c:pt>
                <c:pt idx="20">
                  <c:v>2014-Q1 (n=43)</c:v>
                </c:pt>
                <c:pt idx="21">
                  <c:v>2014-Q2 (n=45)</c:v>
                </c:pt>
                <c:pt idx="22">
                  <c:v>2014-Q3 (n=56)</c:v>
                </c:pt>
                <c:pt idx="23">
                  <c:v>2014-Q4 (n=58)</c:v>
                </c:pt>
                <c:pt idx="24">
                  <c:v>2015-Q1 (n=55)</c:v>
                </c:pt>
                <c:pt idx="25">
                  <c:v>2015-Q2 (n=53)</c:v>
                </c:pt>
                <c:pt idx="26">
                  <c:v>2015-Q3 (n=42)</c:v>
                </c:pt>
                <c:pt idx="27">
                  <c:v>2015-Q4 (n=48)</c:v>
                </c:pt>
                <c:pt idx="28">
                  <c:v>2016-Q1 (n=53)</c:v>
                </c:pt>
                <c:pt idx="29">
                  <c:v>2016-Q2 (n=48)</c:v>
                </c:pt>
                <c:pt idx="30">
                  <c:v>2016-Q3 (n=55)</c:v>
                </c:pt>
                <c:pt idx="31">
                  <c:v>2016-Q4 (n=38)</c:v>
                </c:pt>
                <c:pt idx="32">
                  <c:v>2017-Q1 (n=38)</c:v>
                </c:pt>
                <c:pt idx="33">
                  <c:v>2017-Q2 (n=52)</c:v>
                </c:pt>
                <c:pt idx="34">
                  <c:v>2017-Q3 (n=51)</c:v>
                </c:pt>
                <c:pt idx="35">
                  <c:v>2017-Q4 (n=44)</c:v>
                </c:pt>
              </c:strCache>
            </c:strRef>
          </c:cat>
          <c:val>
            <c:numRef>
              <c:f>Data!Ratios</c:f>
              <c:numCache>
                <c:formatCode>0.000</c:formatCode>
                <c:ptCount val="36"/>
                <c:pt idx="0">
                  <c:v>0</c:v>
                </c:pt>
                <c:pt idx="1">
                  <c:v>0</c:v>
                </c:pt>
                <c:pt idx="2">
                  <c:v>5.1724137931034484</c:v>
                </c:pt>
                <c:pt idx="3">
                  <c:v>1.5873015873015872</c:v>
                </c:pt>
                <c:pt idx="4">
                  <c:v>5.4054054054054053</c:v>
                </c:pt>
                <c:pt idx="5">
                  <c:v>0</c:v>
                </c:pt>
                <c:pt idx="6">
                  <c:v>1.9607843137254901</c:v>
                </c:pt>
                <c:pt idx="7">
                  <c:v>2.2222222222222223</c:v>
                </c:pt>
                <c:pt idx="8">
                  <c:v>1.9230769230769231</c:v>
                </c:pt>
                <c:pt idx="9">
                  <c:v>1.8518518518518516</c:v>
                </c:pt>
                <c:pt idx="10">
                  <c:v>6.1224489795918364</c:v>
                </c:pt>
                <c:pt idx="11">
                  <c:v>1.8867924528301887</c:v>
                </c:pt>
                <c:pt idx="12">
                  <c:v>0</c:v>
                </c:pt>
                <c:pt idx="13">
                  <c:v>2.1739130434782608</c:v>
                </c:pt>
                <c:pt idx="14">
                  <c:v>0</c:v>
                </c:pt>
                <c:pt idx="15">
                  <c:v>2.083333333333333</c:v>
                </c:pt>
                <c:pt idx="16">
                  <c:v>0</c:v>
                </c:pt>
                <c:pt idx="17">
                  <c:v>0</c:v>
                </c:pt>
                <c:pt idx="18">
                  <c:v>0</c:v>
                </c:pt>
                <c:pt idx="19">
                  <c:v>3.225806451612903</c:v>
                </c:pt>
                <c:pt idx="20">
                  <c:v>0</c:v>
                </c:pt>
                <c:pt idx="21">
                  <c:v>0</c:v>
                </c:pt>
                <c:pt idx="22">
                  <c:v>1.7857142857142856</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mooth val="0"/>
          <c:extLst>
            <c:ext xmlns:c16="http://schemas.microsoft.com/office/drawing/2014/chart" uri="{C3380CC4-5D6E-409C-BE32-E72D297353CC}">
              <c16:uniqueId val="{00000001-88A0-4C4A-8680-BD211895DD10}"/>
            </c:ext>
          </c:extLst>
        </c:ser>
        <c:dLbls>
          <c:showLegendKey val="0"/>
          <c:showVal val="0"/>
          <c:showCatName val="0"/>
          <c:showSerName val="0"/>
          <c:showPercent val="0"/>
          <c:showBubbleSize val="0"/>
        </c:dLbls>
        <c:marker val="1"/>
        <c:smooth val="0"/>
        <c:axId val="439698224"/>
        <c:axId val="439699792"/>
      </c:lineChart>
      <c:scatterChart>
        <c:scatterStyle val="lineMarker"/>
        <c:varyColors val="0"/>
        <c:ser>
          <c:idx val="0"/>
          <c:order val="1"/>
          <c:tx>
            <c:strRef>
              <c:f>Data!$K$46</c:f>
              <c:strCache>
                <c:ptCount val="1"/>
                <c:pt idx="0">
                  <c:v>Baseline Average Percent</c:v>
                </c:pt>
              </c:strCache>
            </c:strRef>
          </c:tx>
          <c:spPr>
            <a:ln w="25400">
              <a:solidFill>
                <a:srgbClr val="FF0000"/>
              </a:solidFill>
              <a:prstDash val="solid"/>
            </a:ln>
          </c:spPr>
          <c:marker>
            <c:symbol val="none"/>
          </c:marker>
          <c:xVal>
            <c:numRef>
              <c:f>Data!MVals</c:f>
              <c:numCache>
                <c:formatCode>0.0</c:formatCode>
                <c:ptCount val="36"/>
                <c:pt idx="0">
                  <c:v>0.5</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36.5</c:v>
                </c:pt>
              </c:numCache>
            </c:numRef>
          </c:xVal>
          <c:yVal>
            <c:numRef>
              <c:f>Data!Means</c:f>
              <c:numCache>
                <c:formatCode>0.00</c:formatCode>
                <c:ptCount val="36"/>
                <c:pt idx="0">
                  <c:v>1.7937219730941705</c:v>
                </c:pt>
                <c:pt idx="1">
                  <c:v>1.7937219730941705</c:v>
                </c:pt>
                <c:pt idx="2">
                  <c:v>1.7937219730941705</c:v>
                </c:pt>
                <c:pt idx="3">
                  <c:v>1.7937219730941705</c:v>
                </c:pt>
                <c:pt idx="4">
                  <c:v>1.7937219730941705</c:v>
                </c:pt>
                <c:pt idx="5">
                  <c:v>1.7937219730941705</c:v>
                </c:pt>
                <c:pt idx="6">
                  <c:v>1.7937219730941705</c:v>
                </c:pt>
                <c:pt idx="7">
                  <c:v>1.7937219730941705</c:v>
                </c:pt>
                <c:pt idx="8">
                  <c:v>1.7937219730941705</c:v>
                </c:pt>
                <c:pt idx="9">
                  <c:v>1.7937219730941705</c:v>
                </c:pt>
                <c:pt idx="10">
                  <c:v>1.7937219730941705</c:v>
                </c:pt>
                <c:pt idx="11">
                  <c:v>1.7937219730941705</c:v>
                </c:pt>
                <c:pt idx="12">
                  <c:v>1.7937219730941705</c:v>
                </c:pt>
                <c:pt idx="13">
                  <c:v>1.7937219730941705</c:v>
                </c:pt>
                <c:pt idx="14">
                  <c:v>1.7937219730941705</c:v>
                </c:pt>
                <c:pt idx="15">
                  <c:v>1.7937219730941705</c:v>
                </c:pt>
                <c:pt idx="16">
                  <c:v>1.7937219730941705</c:v>
                </c:pt>
                <c:pt idx="17">
                  <c:v>1.7937219730941705</c:v>
                </c:pt>
                <c:pt idx="18">
                  <c:v>1.7937219730941705</c:v>
                </c:pt>
                <c:pt idx="19">
                  <c:v>1.7937219730941705</c:v>
                </c:pt>
                <c:pt idx="20">
                  <c:v>1.7937219730941705</c:v>
                </c:pt>
                <c:pt idx="21">
                  <c:v>1.7937219730941705</c:v>
                </c:pt>
                <c:pt idx="22">
                  <c:v>1.7937219730941705</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yVal>
          <c:smooth val="0"/>
          <c:extLst>
            <c:ext xmlns:c16="http://schemas.microsoft.com/office/drawing/2014/chart" uri="{C3380CC4-5D6E-409C-BE32-E72D297353CC}">
              <c16:uniqueId val="{00000002-88A0-4C4A-8680-BD211895DD10}"/>
            </c:ext>
          </c:extLst>
        </c:ser>
        <c:ser>
          <c:idx val="3"/>
          <c:order val="2"/>
          <c:tx>
            <c:v>Lower Contol Limit</c:v>
          </c:tx>
          <c:spPr>
            <a:ln w="25400">
              <a:solidFill>
                <a:srgbClr val="FF0000"/>
              </a:solidFill>
              <a:prstDash val="sysDash"/>
            </a:ln>
          </c:spPr>
          <c:marker>
            <c:symbol val="none"/>
          </c:marker>
          <c:xVal>
            <c:numRef>
              <c:f>Data!XVals</c:f>
              <c:numCache>
                <c:formatCode>General</c:formatCode>
                <c:ptCount val="72"/>
                <c:pt idx="0">
                  <c:v>0.5</c:v>
                </c:pt>
                <c:pt idx="1">
                  <c:v>1.5</c:v>
                </c:pt>
                <c:pt idx="2">
                  <c:v>1.5</c:v>
                </c:pt>
                <c:pt idx="3">
                  <c:v>2.5</c:v>
                </c:pt>
                <c:pt idx="4">
                  <c:v>2.5</c:v>
                </c:pt>
                <c:pt idx="5">
                  <c:v>3.5</c:v>
                </c:pt>
                <c:pt idx="6">
                  <c:v>3.5</c:v>
                </c:pt>
                <c:pt idx="7">
                  <c:v>4.5</c:v>
                </c:pt>
                <c:pt idx="8">
                  <c:v>4.5</c:v>
                </c:pt>
                <c:pt idx="9">
                  <c:v>5.5</c:v>
                </c:pt>
                <c:pt idx="10">
                  <c:v>5.5</c:v>
                </c:pt>
                <c:pt idx="11">
                  <c:v>6.5</c:v>
                </c:pt>
                <c:pt idx="12">
                  <c:v>6.5</c:v>
                </c:pt>
                <c:pt idx="13">
                  <c:v>7.5</c:v>
                </c:pt>
                <c:pt idx="14">
                  <c:v>7.5</c:v>
                </c:pt>
                <c:pt idx="15">
                  <c:v>8.5</c:v>
                </c:pt>
                <c:pt idx="16">
                  <c:v>8.5</c:v>
                </c:pt>
                <c:pt idx="17">
                  <c:v>9.5</c:v>
                </c:pt>
                <c:pt idx="18">
                  <c:v>9.5</c:v>
                </c:pt>
                <c:pt idx="19">
                  <c:v>10.5</c:v>
                </c:pt>
                <c:pt idx="20">
                  <c:v>10.5</c:v>
                </c:pt>
                <c:pt idx="21">
                  <c:v>11.5</c:v>
                </c:pt>
                <c:pt idx="22">
                  <c:v>11.5</c:v>
                </c:pt>
                <c:pt idx="23">
                  <c:v>12.5</c:v>
                </c:pt>
                <c:pt idx="24">
                  <c:v>12.5</c:v>
                </c:pt>
                <c:pt idx="25">
                  <c:v>13.5</c:v>
                </c:pt>
                <c:pt idx="26">
                  <c:v>13.5</c:v>
                </c:pt>
                <c:pt idx="27">
                  <c:v>14.5</c:v>
                </c:pt>
                <c:pt idx="28">
                  <c:v>14.5</c:v>
                </c:pt>
                <c:pt idx="29">
                  <c:v>15.5</c:v>
                </c:pt>
                <c:pt idx="30">
                  <c:v>15.5</c:v>
                </c:pt>
                <c:pt idx="31">
                  <c:v>16.5</c:v>
                </c:pt>
                <c:pt idx="32">
                  <c:v>16.5</c:v>
                </c:pt>
                <c:pt idx="33">
                  <c:v>17.5</c:v>
                </c:pt>
                <c:pt idx="34">
                  <c:v>17.5</c:v>
                </c:pt>
                <c:pt idx="35">
                  <c:v>18.5</c:v>
                </c:pt>
                <c:pt idx="36">
                  <c:v>18.5</c:v>
                </c:pt>
                <c:pt idx="37">
                  <c:v>19.5</c:v>
                </c:pt>
                <c:pt idx="38">
                  <c:v>19.5</c:v>
                </c:pt>
                <c:pt idx="39">
                  <c:v>20.5</c:v>
                </c:pt>
                <c:pt idx="40">
                  <c:v>20.5</c:v>
                </c:pt>
                <c:pt idx="41">
                  <c:v>21.5</c:v>
                </c:pt>
                <c:pt idx="42">
                  <c:v>21.5</c:v>
                </c:pt>
                <c:pt idx="43">
                  <c:v>22.5</c:v>
                </c:pt>
                <c:pt idx="44">
                  <c:v>22.5</c:v>
                </c:pt>
                <c:pt idx="45">
                  <c:v>23</c:v>
                </c:pt>
                <c:pt idx="46">
                  <c:v>24</c:v>
                </c:pt>
                <c:pt idx="47">
                  <c:v>24.5</c:v>
                </c:pt>
                <c:pt idx="48">
                  <c:v>24.5</c:v>
                </c:pt>
                <c:pt idx="49">
                  <c:v>25.5</c:v>
                </c:pt>
                <c:pt idx="50">
                  <c:v>25.5</c:v>
                </c:pt>
                <c:pt idx="51">
                  <c:v>26.5</c:v>
                </c:pt>
                <c:pt idx="52">
                  <c:v>26.5</c:v>
                </c:pt>
                <c:pt idx="53">
                  <c:v>27.5</c:v>
                </c:pt>
                <c:pt idx="54">
                  <c:v>27.5</c:v>
                </c:pt>
                <c:pt idx="55">
                  <c:v>28.5</c:v>
                </c:pt>
                <c:pt idx="56">
                  <c:v>28.5</c:v>
                </c:pt>
                <c:pt idx="57">
                  <c:v>29.5</c:v>
                </c:pt>
                <c:pt idx="58">
                  <c:v>29.5</c:v>
                </c:pt>
                <c:pt idx="59">
                  <c:v>30.5</c:v>
                </c:pt>
                <c:pt idx="60">
                  <c:v>30.5</c:v>
                </c:pt>
                <c:pt idx="61">
                  <c:v>31.5</c:v>
                </c:pt>
                <c:pt idx="62">
                  <c:v>31.5</c:v>
                </c:pt>
                <c:pt idx="63">
                  <c:v>32.5</c:v>
                </c:pt>
                <c:pt idx="64">
                  <c:v>32.5</c:v>
                </c:pt>
                <c:pt idx="65">
                  <c:v>33.5</c:v>
                </c:pt>
                <c:pt idx="66">
                  <c:v>33.5</c:v>
                </c:pt>
                <c:pt idx="67">
                  <c:v>34.5</c:v>
                </c:pt>
                <c:pt idx="68">
                  <c:v>34.5</c:v>
                </c:pt>
                <c:pt idx="69">
                  <c:v>35.5</c:v>
                </c:pt>
                <c:pt idx="70">
                  <c:v>35.5</c:v>
                </c:pt>
                <c:pt idx="71">
                  <c:v>36.5</c:v>
                </c:pt>
              </c:numCache>
            </c:numRef>
          </c:xVal>
          <c:yVal>
            <c:numRef>
              <c:f>Data!LCLs</c:f>
              <c:numCache>
                <c:formatCode>0.000</c:formatCode>
                <c:ptCount val="72"/>
                <c:pt idx="0">
                  <c:v>5.5597300589217878E-2</c:v>
                </c:pt>
                <c:pt idx="1">
                  <c:v>5.5597300589217878E-2</c:v>
                </c:pt>
                <c:pt idx="2">
                  <c:v>5.5597300589217878E-2</c:v>
                </c:pt>
                <c:pt idx="3">
                  <c:v>5.5597300589217878E-2</c:v>
                </c:pt>
                <c:pt idx="4">
                  <c:v>5.5597300589217878E-2</c:v>
                </c:pt>
                <c:pt idx="5">
                  <c:v>5.5597300589217878E-2</c:v>
                </c:pt>
                <c:pt idx="6">
                  <c:v>5.5597300589217878E-2</c:v>
                </c:pt>
                <c:pt idx="7">
                  <c:v>5.5597300589217878E-2</c:v>
                </c:pt>
                <c:pt idx="8">
                  <c:v>5.5597300589217878E-2</c:v>
                </c:pt>
                <c:pt idx="9">
                  <c:v>5.5597300589217878E-2</c:v>
                </c:pt>
                <c:pt idx="10">
                  <c:v>5.5597300589217878E-2</c:v>
                </c:pt>
                <c:pt idx="11">
                  <c:v>5.5597300589217878E-2</c:v>
                </c:pt>
                <c:pt idx="12">
                  <c:v>5.5597300589217878E-2</c:v>
                </c:pt>
                <c:pt idx="13">
                  <c:v>5.5597300589217878E-2</c:v>
                </c:pt>
                <c:pt idx="14">
                  <c:v>5.5597300589217878E-2</c:v>
                </c:pt>
                <c:pt idx="15">
                  <c:v>5.5597300589217878E-2</c:v>
                </c:pt>
                <c:pt idx="16">
                  <c:v>5.5597300589217878E-2</c:v>
                </c:pt>
                <c:pt idx="17">
                  <c:v>5.5597300589217878E-2</c:v>
                </c:pt>
                <c:pt idx="18">
                  <c:v>5.5597300589217878E-2</c:v>
                </c:pt>
                <c:pt idx="19">
                  <c:v>5.5597300589217878E-2</c:v>
                </c:pt>
                <c:pt idx="20">
                  <c:v>5.5597300589217878E-2</c:v>
                </c:pt>
                <c:pt idx="21">
                  <c:v>5.5597300589217878E-2</c:v>
                </c:pt>
                <c:pt idx="22">
                  <c:v>5.5597300589217878E-2</c:v>
                </c:pt>
                <c:pt idx="23">
                  <c:v>5.5597300589217878E-2</c:v>
                </c:pt>
                <c:pt idx="24">
                  <c:v>5.5597300589217878E-2</c:v>
                </c:pt>
                <c:pt idx="25">
                  <c:v>5.5597300589217878E-2</c:v>
                </c:pt>
                <c:pt idx="26">
                  <c:v>5.5597300589217878E-2</c:v>
                </c:pt>
                <c:pt idx="27">
                  <c:v>5.5597300589217878E-2</c:v>
                </c:pt>
                <c:pt idx="28">
                  <c:v>5.5597300589217878E-2</c:v>
                </c:pt>
                <c:pt idx="29">
                  <c:v>5.5597300589217878E-2</c:v>
                </c:pt>
                <c:pt idx="30">
                  <c:v>5.5597300589217878E-2</c:v>
                </c:pt>
                <c:pt idx="31">
                  <c:v>5.5597300589217878E-2</c:v>
                </c:pt>
                <c:pt idx="32">
                  <c:v>5.5597300589217878E-2</c:v>
                </c:pt>
                <c:pt idx="33">
                  <c:v>5.5597300589217878E-2</c:v>
                </c:pt>
                <c:pt idx="34">
                  <c:v>5.5597300589217878E-2</c:v>
                </c:pt>
                <c:pt idx="35">
                  <c:v>5.5597300589217878E-2</c:v>
                </c:pt>
                <c:pt idx="36">
                  <c:v>5.5597300589217878E-2</c:v>
                </c:pt>
                <c:pt idx="37">
                  <c:v>5.5597300589217878E-2</c:v>
                </c:pt>
                <c:pt idx="38">
                  <c:v>5.5597300589217878E-2</c:v>
                </c:pt>
                <c:pt idx="39">
                  <c:v>5.5597300589217878E-2</c:v>
                </c:pt>
                <c:pt idx="40">
                  <c:v>5.5597300589217878E-2</c:v>
                </c:pt>
                <c:pt idx="41">
                  <c:v>5.5597300589217878E-2</c:v>
                </c:pt>
                <c:pt idx="42">
                  <c:v>5.5597300589217878E-2</c:v>
                </c:pt>
                <c:pt idx="43">
                  <c:v>5.5597300589217878E-2</c:v>
                </c:pt>
                <c:pt idx="44">
                  <c:v>5.5597300589217878E-2</c:v>
                </c:pt>
                <c:pt idx="45">
                  <c:v>5.5597300589217878E-2</c:v>
                </c:pt>
                <c:pt idx="46">
                  <c:v>5.5597300589217878E-2</c:v>
                </c:pt>
                <c:pt idx="47">
                  <c:v>5.5597300589217878E-2</c:v>
                </c:pt>
                <c:pt idx="48">
                  <c:v>5.5597300589217878E-2</c:v>
                </c:pt>
                <c:pt idx="49">
                  <c:v>5.5597300589217878E-2</c:v>
                </c:pt>
                <c:pt idx="50">
                  <c:v>5.5597300589217878E-2</c:v>
                </c:pt>
                <c:pt idx="51">
                  <c:v>5.5597300589217878E-2</c:v>
                </c:pt>
                <c:pt idx="52">
                  <c:v>5.5597300589217878E-2</c:v>
                </c:pt>
                <c:pt idx="53">
                  <c:v>5.5597300589217878E-2</c:v>
                </c:pt>
                <c:pt idx="54">
                  <c:v>5.5597300589217878E-2</c:v>
                </c:pt>
                <c:pt idx="55">
                  <c:v>5.5597300589217878E-2</c:v>
                </c:pt>
                <c:pt idx="56">
                  <c:v>5.5597300589217878E-2</c:v>
                </c:pt>
                <c:pt idx="57">
                  <c:v>5.5597300589217878E-2</c:v>
                </c:pt>
                <c:pt idx="58">
                  <c:v>5.5597300589217878E-2</c:v>
                </c:pt>
                <c:pt idx="59">
                  <c:v>5.5597300589217878E-2</c:v>
                </c:pt>
                <c:pt idx="60">
                  <c:v>5.5597300589217878E-2</c:v>
                </c:pt>
                <c:pt idx="61">
                  <c:v>5.5597300589217878E-2</c:v>
                </c:pt>
                <c:pt idx="62">
                  <c:v>5.5597300589217878E-2</c:v>
                </c:pt>
                <c:pt idx="63">
                  <c:v>5.5597300589217878E-2</c:v>
                </c:pt>
                <c:pt idx="64">
                  <c:v>5.5597300589217878E-2</c:v>
                </c:pt>
                <c:pt idx="65">
                  <c:v>5.5597300589217878E-2</c:v>
                </c:pt>
                <c:pt idx="66">
                  <c:v>5.5597300589217878E-2</c:v>
                </c:pt>
                <c:pt idx="67">
                  <c:v>5.5597300589217878E-2</c:v>
                </c:pt>
                <c:pt idx="68">
                  <c:v>5.5597300589217878E-2</c:v>
                </c:pt>
                <c:pt idx="69">
                  <c:v>5.5597300589217878E-2</c:v>
                </c:pt>
                <c:pt idx="70">
                  <c:v>5.5597300589217878E-2</c:v>
                </c:pt>
                <c:pt idx="71">
                  <c:v>5.5597300589217878E-2</c:v>
                </c:pt>
              </c:numCache>
            </c:numRef>
          </c:yVal>
          <c:smooth val="0"/>
          <c:extLst>
            <c:ext xmlns:c16="http://schemas.microsoft.com/office/drawing/2014/chart" uri="{C3380CC4-5D6E-409C-BE32-E72D297353CC}">
              <c16:uniqueId val="{00000003-88A0-4C4A-8680-BD211895DD10}"/>
            </c:ext>
          </c:extLst>
        </c:ser>
        <c:ser>
          <c:idx val="4"/>
          <c:order val="3"/>
          <c:tx>
            <c:v>Control Limits</c:v>
          </c:tx>
          <c:spPr>
            <a:ln w="25400">
              <a:solidFill>
                <a:srgbClr val="FF0000"/>
              </a:solidFill>
              <a:prstDash val="sysDash"/>
            </a:ln>
          </c:spPr>
          <c:marker>
            <c:symbol val="none"/>
          </c:marker>
          <c:xVal>
            <c:numRef>
              <c:f>Data!XVals</c:f>
              <c:numCache>
                <c:formatCode>General</c:formatCode>
                <c:ptCount val="72"/>
                <c:pt idx="0">
                  <c:v>0.5</c:v>
                </c:pt>
                <c:pt idx="1">
                  <c:v>1.5</c:v>
                </c:pt>
                <c:pt idx="2">
                  <c:v>1.5</c:v>
                </c:pt>
                <c:pt idx="3">
                  <c:v>2.5</c:v>
                </c:pt>
                <c:pt idx="4">
                  <c:v>2.5</c:v>
                </c:pt>
                <c:pt idx="5">
                  <c:v>3.5</c:v>
                </c:pt>
                <c:pt idx="6">
                  <c:v>3.5</c:v>
                </c:pt>
                <c:pt idx="7">
                  <c:v>4.5</c:v>
                </c:pt>
                <c:pt idx="8">
                  <c:v>4.5</c:v>
                </c:pt>
                <c:pt idx="9">
                  <c:v>5.5</c:v>
                </c:pt>
                <c:pt idx="10">
                  <c:v>5.5</c:v>
                </c:pt>
                <c:pt idx="11">
                  <c:v>6.5</c:v>
                </c:pt>
                <c:pt idx="12">
                  <c:v>6.5</c:v>
                </c:pt>
                <c:pt idx="13">
                  <c:v>7.5</c:v>
                </c:pt>
                <c:pt idx="14">
                  <c:v>7.5</c:v>
                </c:pt>
                <c:pt idx="15">
                  <c:v>8.5</c:v>
                </c:pt>
                <c:pt idx="16">
                  <c:v>8.5</c:v>
                </c:pt>
                <c:pt idx="17">
                  <c:v>9.5</c:v>
                </c:pt>
                <c:pt idx="18">
                  <c:v>9.5</c:v>
                </c:pt>
                <c:pt idx="19">
                  <c:v>10.5</c:v>
                </c:pt>
                <c:pt idx="20">
                  <c:v>10.5</c:v>
                </c:pt>
                <c:pt idx="21">
                  <c:v>11.5</c:v>
                </c:pt>
                <c:pt idx="22">
                  <c:v>11.5</c:v>
                </c:pt>
                <c:pt idx="23">
                  <c:v>12.5</c:v>
                </c:pt>
                <c:pt idx="24">
                  <c:v>12.5</c:v>
                </c:pt>
                <c:pt idx="25">
                  <c:v>13.5</c:v>
                </c:pt>
                <c:pt idx="26">
                  <c:v>13.5</c:v>
                </c:pt>
                <c:pt idx="27">
                  <c:v>14.5</c:v>
                </c:pt>
                <c:pt idx="28">
                  <c:v>14.5</c:v>
                </c:pt>
                <c:pt idx="29">
                  <c:v>15.5</c:v>
                </c:pt>
                <c:pt idx="30">
                  <c:v>15.5</c:v>
                </c:pt>
                <c:pt idx="31">
                  <c:v>16.5</c:v>
                </c:pt>
                <c:pt idx="32">
                  <c:v>16.5</c:v>
                </c:pt>
                <c:pt idx="33">
                  <c:v>17.5</c:v>
                </c:pt>
                <c:pt idx="34">
                  <c:v>17.5</c:v>
                </c:pt>
                <c:pt idx="35">
                  <c:v>18.5</c:v>
                </c:pt>
                <c:pt idx="36">
                  <c:v>18.5</c:v>
                </c:pt>
                <c:pt idx="37">
                  <c:v>19.5</c:v>
                </c:pt>
                <c:pt idx="38">
                  <c:v>19.5</c:v>
                </c:pt>
                <c:pt idx="39">
                  <c:v>20.5</c:v>
                </c:pt>
                <c:pt idx="40">
                  <c:v>20.5</c:v>
                </c:pt>
                <c:pt idx="41">
                  <c:v>21.5</c:v>
                </c:pt>
                <c:pt idx="42">
                  <c:v>21.5</c:v>
                </c:pt>
                <c:pt idx="43">
                  <c:v>22.5</c:v>
                </c:pt>
                <c:pt idx="44">
                  <c:v>22.5</c:v>
                </c:pt>
                <c:pt idx="45">
                  <c:v>23</c:v>
                </c:pt>
                <c:pt idx="46">
                  <c:v>24</c:v>
                </c:pt>
                <c:pt idx="47">
                  <c:v>24.5</c:v>
                </c:pt>
                <c:pt idx="48">
                  <c:v>24.5</c:v>
                </c:pt>
                <c:pt idx="49">
                  <c:v>25.5</c:v>
                </c:pt>
                <c:pt idx="50">
                  <c:v>25.5</c:v>
                </c:pt>
                <c:pt idx="51">
                  <c:v>26.5</c:v>
                </c:pt>
                <c:pt idx="52">
                  <c:v>26.5</c:v>
                </c:pt>
                <c:pt idx="53">
                  <c:v>27.5</c:v>
                </c:pt>
                <c:pt idx="54">
                  <c:v>27.5</c:v>
                </c:pt>
                <c:pt idx="55">
                  <c:v>28.5</c:v>
                </c:pt>
                <c:pt idx="56">
                  <c:v>28.5</c:v>
                </c:pt>
                <c:pt idx="57">
                  <c:v>29.5</c:v>
                </c:pt>
                <c:pt idx="58">
                  <c:v>29.5</c:v>
                </c:pt>
                <c:pt idx="59">
                  <c:v>30.5</c:v>
                </c:pt>
                <c:pt idx="60">
                  <c:v>30.5</c:v>
                </c:pt>
                <c:pt idx="61">
                  <c:v>31.5</c:v>
                </c:pt>
                <c:pt idx="62">
                  <c:v>31.5</c:v>
                </c:pt>
                <c:pt idx="63">
                  <c:v>32.5</c:v>
                </c:pt>
                <c:pt idx="64">
                  <c:v>32.5</c:v>
                </c:pt>
                <c:pt idx="65">
                  <c:v>33.5</c:v>
                </c:pt>
                <c:pt idx="66">
                  <c:v>33.5</c:v>
                </c:pt>
                <c:pt idx="67">
                  <c:v>34.5</c:v>
                </c:pt>
                <c:pt idx="68">
                  <c:v>34.5</c:v>
                </c:pt>
                <c:pt idx="69">
                  <c:v>35.5</c:v>
                </c:pt>
                <c:pt idx="70">
                  <c:v>35.5</c:v>
                </c:pt>
                <c:pt idx="71">
                  <c:v>36.5</c:v>
                </c:pt>
              </c:numCache>
            </c:numRef>
          </c:xVal>
          <c:yVal>
            <c:numRef>
              <c:f>Data!UCLs</c:f>
              <c:numCache>
                <c:formatCode>0.000</c:formatCode>
                <c:ptCount val="72"/>
                <c:pt idx="0">
                  <c:v>8.0893411426713495</c:v>
                </c:pt>
                <c:pt idx="1">
                  <c:v>8.0893411426713495</c:v>
                </c:pt>
                <c:pt idx="2">
                  <c:v>7.0219491222335781</c:v>
                </c:pt>
                <c:pt idx="3">
                  <c:v>7.0219491222335781</c:v>
                </c:pt>
                <c:pt idx="4">
                  <c:v>7.0219491222335781</c:v>
                </c:pt>
                <c:pt idx="5">
                  <c:v>7.0219491222335781</c:v>
                </c:pt>
                <c:pt idx="6">
                  <c:v>6.8101914030626247</c:v>
                </c:pt>
                <c:pt idx="7">
                  <c:v>6.8101914030626247</c:v>
                </c:pt>
                <c:pt idx="8">
                  <c:v>8.3395950883826817</c:v>
                </c:pt>
                <c:pt idx="9">
                  <c:v>8.3395950883826817</c:v>
                </c:pt>
                <c:pt idx="10">
                  <c:v>8.1695433462915616</c:v>
                </c:pt>
                <c:pt idx="11">
                  <c:v>8.1695433462915616</c:v>
                </c:pt>
                <c:pt idx="12">
                  <c:v>7.3692160233632933</c:v>
                </c:pt>
                <c:pt idx="13">
                  <c:v>7.3692160233632933</c:v>
                </c:pt>
                <c:pt idx="14">
                  <c:v>7.7292886485288959</c:v>
                </c:pt>
                <c:pt idx="15">
                  <c:v>7.7292886485288959</c:v>
                </c:pt>
                <c:pt idx="16">
                  <c:v>7.315345252274895</c:v>
                </c:pt>
                <c:pt idx="17">
                  <c:v>7.315345252274895</c:v>
                </c:pt>
                <c:pt idx="18">
                  <c:v>7.2121282392800774</c:v>
                </c:pt>
                <c:pt idx="19">
                  <c:v>7.2121282392800774</c:v>
                </c:pt>
                <c:pt idx="20">
                  <c:v>7.4818636464889465</c:v>
                </c:pt>
                <c:pt idx="21">
                  <c:v>7.4818636464889465</c:v>
                </c:pt>
                <c:pt idx="22">
                  <c:v>7.2630064096369935</c:v>
                </c:pt>
                <c:pt idx="23">
                  <c:v>7.2630064096369935</c:v>
                </c:pt>
                <c:pt idx="24">
                  <c:v>7.4246949425443098</c:v>
                </c:pt>
                <c:pt idx="25">
                  <c:v>7.4246949425443098</c:v>
                </c:pt>
                <c:pt idx="26">
                  <c:v>7.6644171195747806</c:v>
                </c:pt>
                <c:pt idx="27">
                  <c:v>7.6644171195747806</c:v>
                </c:pt>
                <c:pt idx="28">
                  <c:v>7.7292886485288959</c:v>
                </c:pt>
                <c:pt idx="29">
                  <c:v>7.7292886485288959</c:v>
                </c:pt>
                <c:pt idx="30">
                  <c:v>7.5408096941597744</c:v>
                </c:pt>
                <c:pt idx="31">
                  <c:v>7.5408096941597744</c:v>
                </c:pt>
                <c:pt idx="32">
                  <c:v>7.4818636464889465</c:v>
                </c:pt>
                <c:pt idx="33">
                  <c:v>7.4818636464889465</c:v>
                </c:pt>
                <c:pt idx="34">
                  <c:v>7.1626440405180425</c:v>
                </c:pt>
                <c:pt idx="35">
                  <c:v>7.1626440405180425</c:v>
                </c:pt>
                <c:pt idx="36">
                  <c:v>7.3692160233632933</c:v>
                </c:pt>
                <c:pt idx="37">
                  <c:v>7.3692160233632933</c:v>
                </c:pt>
                <c:pt idx="38">
                  <c:v>6.8504849775076595</c:v>
                </c:pt>
                <c:pt idx="39">
                  <c:v>6.8504849775076595</c:v>
                </c:pt>
                <c:pt idx="40">
                  <c:v>7.8657562843882598</c:v>
                </c:pt>
                <c:pt idx="41">
                  <c:v>7.8657562843882598</c:v>
                </c:pt>
                <c:pt idx="42">
                  <c:v>7.7292886485288959</c:v>
                </c:pt>
                <c:pt idx="43">
                  <c:v>7.7292886485288959</c:v>
                </c:pt>
                <c:pt idx="44">
                  <c:v>7.1144913004127339</c:v>
                </c:pt>
                <c:pt idx="45">
                  <c:v>7.1144913004127339</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numCache>
            </c:numRef>
          </c:yVal>
          <c:smooth val="0"/>
          <c:extLst>
            <c:ext xmlns:c16="http://schemas.microsoft.com/office/drawing/2014/chart" uri="{C3380CC4-5D6E-409C-BE32-E72D297353CC}">
              <c16:uniqueId val="{00000004-88A0-4C4A-8680-BD211895DD10}"/>
            </c:ext>
          </c:extLst>
        </c:ser>
        <c:dLbls>
          <c:showLegendKey val="0"/>
          <c:showVal val="0"/>
          <c:showCatName val="0"/>
          <c:showSerName val="0"/>
          <c:showPercent val="0"/>
          <c:showBubbleSize val="0"/>
        </c:dLbls>
        <c:axId val="439698224"/>
        <c:axId val="439699792"/>
      </c:scatterChart>
      <c:catAx>
        <c:axId val="439698224"/>
        <c:scaling>
          <c:orientation val="minMax"/>
        </c:scaling>
        <c:delete val="0"/>
        <c:axPos val="b"/>
        <c:title>
          <c:tx>
            <c:strRef>
              <c:f>Data!$K$34</c:f>
              <c:strCache>
                <c:ptCount val="1"/>
              </c:strCache>
            </c:strRef>
          </c:tx>
          <c:layout>
            <c:manualLayout>
              <c:xMode val="edge"/>
              <c:yMode val="edge"/>
              <c:x val="0.53496118634005219"/>
              <c:y val="0.86296896380929999"/>
            </c:manualLayout>
          </c:layout>
          <c:overlay val="0"/>
          <c:spPr>
            <a:noFill/>
            <a:ln w="25400">
              <a:noFill/>
            </a:ln>
          </c:spPr>
          <c:txPr>
            <a:bodyPr/>
            <a:lstStyle/>
            <a:p>
              <a:pPr>
                <a:defRPr sz="1200" b="1" i="0" u="none" strike="noStrike" baseline="0">
                  <a:solidFill>
                    <a:srgbClr val="000000"/>
                  </a:solidFill>
                  <a:latin typeface="Arial"/>
                  <a:ea typeface="Arial"/>
                  <a:cs typeface="Arial"/>
                </a:defRPr>
              </a:pPr>
              <a:endParaRPr lang="en-US"/>
            </a:p>
          </c:txPr>
        </c:title>
        <c:numFmt formatCode="General" sourceLinked="1"/>
        <c:majorTickMark val="out"/>
        <c:minorTickMark val="none"/>
        <c:tickLblPos val="nextTo"/>
        <c:spPr>
          <a:ln w="3175">
            <a:solidFill>
              <a:srgbClr val="000000"/>
            </a:solidFill>
            <a:prstDash val="solid"/>
          </a:ln>
        </c:spPr>
        <c:txPr>
          <a:bodyPr rot="-5400000" vert="horz"/>
          <a:lstStyle/>
          <a:p>
            <a:pPr>
              <a:defRPr sz="1050" b="1" i="0" u="none" strike="noStrike" baseline="0">
                <a:solidFill>
                  <a:srgbClr val="000000"/>
                </a:solidFill>
                <a:latin typeface="Arial"/>
                <a:ea typeface="Arial"/>
                <a:cs typeface="Arial"/>
              </a:defRPr>
            </a:pPr>
            <a:endParaRPr lang="en-US"/>
          </a:p>
        </c:txPr>
        <c:crossAx val="439699792"/>
        <c:crosses val="autoZero"/>
        <c:auto val="0"/>
        <c:lblAlgn val="ctr"/>
        <c:lblOffset val="100"/>
        <c:tickLblSkip val="1"/>
        <c:tickMarkSkip val="1"/>
        <c:noMultiLvlLbl val="0"/>
      </c:catAx>
      <c:valAx>
        <c:axId val="439699792"/>
        <c:scaling>
          <c:orientation val="minMax"/>
        </c:scaling>
        <c:delete val="0"/>
        <c:axPos val="l"/>
        <c:majorGridlines>
          <c:spPr>
            <a:ln w="3175">
              <a:solidFill>
                <a:schemeClr val="bg1">
                  <a:lumMod val="65000"/>
                </a:schemeClr>
              </a:solidFill>
              <a:prstDash val="sysDash"/>
            </a:ln>
          </c:spPr>
        </c:majorGridlines>
        <c:title>
          <c:tx>
            <c:strRef>
              <c:f>Data!$K$38</c:f>
              <c:strCache>
                <c:ptCount val="1"/>
                <c:pt idx="0">
                  <c:v>Percent born &lt;28 weeks</c:v>
                </c:pt>
              </c:strCache>
            </c:strRef>
          </c:tx>
          <c:layout>
            <c:manualLayout>
              <c:xMode val="edge"/>
              <c:yMode val="edge"/>
              <c:x val="3.5516083273451529E-2"/>
              <c:y val="0.27189514310076823"/>
            </c:manualLayout>
          </c:layout>
          <c:overlay val="0"/>
          <c:spPr>
            <a:noFill/>
            <a:ln w="25400">
              <a:noFill/>
            </a:ln>
          </c:spPr>
          <c:txPr>
            <a:bodyPr/>
            <a:lstStyle/>
            <a:p>
              <a:pPr>
                <a:defRPr sz="1600" b="1" i="0" u="none" strike="noStrike" baseline="0">
                  <a:solidFill>
                    <a:srgbClr val="000000"/>
                  </a:solidFill>
                  <a:latin typeface="Arial"/>
                  <a:ea typeface="Arial"/>
                  <a:cs typeface="Arial"/>
                </a:defRPr>
              </a:pPr>
              <a:endParaRPr lang="en-US"/>
            </a:p>
          </c:txPr>
        </c:title>
        <c:numFmt formatCode="0.0" sourceLinked="0"/>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439698224"/>
        <c:crosses val="autoZero"/>
        <c:crossBetween val="between"/>
      </c:valAx>
      <c:spPr>
        <a:solidFill>
          <a:srgbClr val="FFFFFF"/>
        </a:solidFill>
        <a:ln w="25400">
          <a:solidFill>
            <a:srgbClr val="808080"/>
          </a:solidFill>
          <a:prstDash val="solid"/>
        </a:ln>
        <a:effectLst/>
      </c:spPr>
    </c:plotArea>
    <c:legend>
      <c:legendPos val="b"/>
      <c:legendEntry>
        <c:idx val="2"/>
        <c:delete val="1"/>
      </c:legendEntry>
      <c:layout>
        <c:manualLayout>
          <c:xMode val="edge"/>
          <c:yMode val="edge"/>
          <c:x val="0.13614502404735479"/>
          <c:y val="0.89711990583828416"/>
          <c:w val="0.82100110405178262"/>
          <c:h val="3.9644316146242767E-2"/>
        </c:manualLayout>
      </c:layout>
      <c:overlay val="0"/>
      <c:spPr>
        <a:solidFill>
          <a:srgbClr val="FFFFFF"/>
        </a:solidFill>
        <a:ln w="25400">
          <a:noFill/>
        </a:ln>
      </c:spPr>
      <c:txPr>
        <a:bodyPr/>
        <a:lstStyle/>
        <a:p>
          <a:pPr>
            <a:defRPr sz="1100" b="0" i="0" u="none" strike="noStrike" baseline="0">
              <a:solidFill>
                <a:srgbClr val="000000"/>
              </a:solidFill>
              <a:latin typeface="Arial"/>
              <a:ea typeface="Arial"/>
              <a:cs typeface="Arial"/>
            </a:defRPr>
          </a:pPr>
          <a:endParaRPr lang="en-US"/>
        </a:p>
      </c:txPr>
    </c:legend>
    <c:plotVisOnly val="0"/>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i="0" u="none" strike="noStrike" baseline="0">
                <a:solidFill>
                  <a:srgbClr val="000000"/>
                </a:solidFill>
                <a:latin typeface="+mn-lt"/>
                <a:ea typeface="Arial"/>
                <a:cs typeface="Arial"/>
              </a:defRPr>
            </a:pPr>
            <a:r>
              <a:rPr lang="en-US" sz="1100" b="0" i="0" u="none" strike="noStrike" baseline="0">
                <a:effectLst/>
              </a:rPr>
              <a:t>ZIP Code 45202 (OTR-Downtown-Mt. Adams)</a:t>
            </a:r>
            <a:endParaRPr lang="en-US" sz="1100">
              <a:effectLst/>
            </a:endParaRPr>
          </a:p>
        </c:rich>
      </c:tx>
      <c:layout>
        <c:manualLayout>
          <c:xMode val="edge"/>
          <c:yMode val="edge"/>
          <c:x val="9.7836834102838E-2"/>
          <c:y val="4.3279945898174403E-2"/>
        </c:manualLayout>
      </c:layout>
      <c:overlay val="0"/>
      <c:spPr>
        <a:noFill/>
        <a:ln w="25400">
          <a:noFill/>
        </a:ln>
      </c:spPr>
    </c:title>
    <c:autoTitleDeleted val="0"/>
    <c:plotArea>
      <c:layout>
        <c:manualLayout>
          <c:layoutTarget val="inner"/>
          <c:xMode val="edge"/>
          <c:yMode val="edge"/>
          <c:x val="5.17943026267111E-2"/>
          <c:y val="0.12017400761283301"/>
          <c:w val="0.93747687754346998"/>
          <c:h val="0.62207721587819498"/>
        </c:manualLayout>
      </c:layout>
      <c:lineChart>
        <c:grouping val="standard"/>
        <c:varyColors val="0"/>
        <c:ser>
          <c:idx val="1"/>
          <c:order val="0"/>
          <c:tx>
            <c:strRef>
              <c:f>'[ZIP45202 SinglePTB28OB_18base_SCT_Small.xlsx]Data'!$K$42</c:f>
              <c:strCache>
                <c:ptCount val="1"/>
                <c:pt idx="0">
                  <c:v>Quarterly Percent</c:v>
                </c:pt>
              </c:strCache>
            </c:strRef>
          </c:tx>
          <c:spPr>
            <a:ln w="22225">
              <a:solidFill>
                <a:srgbClr val="0070C0"/>
              </a:solidFill>
            </a:ln>
          </c:spPr>
          <c:marker>
            <c:symbol val="diamond"/>
            <c:size val="7"/>
            <c:spPr>
              <a:solidFill>
                <a:srgbClr val="0000FF"/>
              </a:solidFill>
              <a:ln>
                <a:solidFill>
                  <a:srgbClr val="0070C0"/>
                </a:solidFill>
                <a:prstDash val="solid"/>
              </a:ln>
            </c:spPr>
          </c:marker>
          <c:dPt>
            <c:idx val="18"/>
            <c:marker>
              <c:spPr>
                <a:solidFill>
                  <a:srgbClr val="FFFF00"/>
                </a:solidFill>
                <a:ln>
                  <a:solidFill>
                    <a:schemeClr val="tx1"/>
                  </a:solidFill>
                  <a:prstDash val="solid"/>
                </a:ln>
              </c:spPr>
            </c:marker>
            <c:bubble3D val="0"/>
            <c:extLst>
              <c:ext xmlns:c16="http://schemas.microsoft.com/office/drawing/2014/chart" uri="{C3380CC4-5D6E-409C-BE32-E72D297353CC}">
                <c16:uniqueId val="{00000000-2A82-4CAA-AC10-5842020ADFC0}"/>
              </c:ext>
            </c:extLst>
          </c:dPt>
          <c:cat>
            <c:strRef>
              <c:f>Data!Dates</c:f>
              <c:strCache>
                <c:ptCount val="32"/>
                <c:pt idx="0">
                  <c:v>2009-Q1 (n=42)</c:v>
                </c:pt>
                <c:pt idx="1">
                  <c:v>2009-Q2 (n=50)</c:v>
                </c:pt>
                <c:pt idx="2">
                  <c:v>2009-Q3 (n=52)</c:v>
                </c:pt>
                <c:pt idx="3">
                  <c:v>2009-Q4 (n=50)</c:v>
                </c:pt>
                <c:pt idx="4">
                  <c:v>2010-Q1 (n=46)</c:v>
                </c:pt>
                <c:pt idx="5">
                  <c:v>2010-Q2 (n=48)</c:v>
                </c:pt>
                <c:pt idx="6">
                  <c:v>2010-Q3 (n=44)</c:v>
                </c:pt>
                <c:pt idx="7">
                  <c:v>2010-Q4 (n=58)</c:v>
                </c:pt>
                <c:pt idx="8">
                  <c:v>2011-Q1 (n=43)</c:v>
                </c:pt>
                <c:pt idx="9">
                  <c:v>2011-Q2 (n=43)</c:v>
                </c:pt>
                <c:pt idx="10">
                  <c:v>2011-Q3 (n=42)</c:v>
                </c:pt>
                <c:pt idx="11">
                  <c:v>2011-Q4 (n=45)</c:v>
                </c:pt>
                <c:pt idx="12">
                  <c:v>2012-Q1 (n=37)</c:v>
                </c:pt>
                <c:pt idx="13">
                  <c:v>2012-Q2 (n=41)</c:v>
                </c:pt>
                <c:pt idx="14">
                  <c:v>2012-Q3 (n=50)</c:v>
                </c:pt>
                <c:pt idx="15">
                  <c:v>2012-Q4 (n=29)</c:v>
                </c:pt>
                <c:pt idx="16">
                  <c:v>2013-Q1 (n=45)</c:v>
                </c:pt>
                <c:pt idx="17">
                  <c:v>2013-Q2 (n=35)</c:v>
                </c:pt>
                <c:pt idx="18">
                  <c:v>2013-Q3 (n=46)</c:v>
                </c:pt>
                <c:pt idx="19">
                  <c:v>2013-Q4 (n=42)</c:v>
                </c:pt>
                <c:pt idx="20">
                  <c:v>2014-Q1 (n=48)</c:v>
                </c:pt>
                <c:pt idx="21">
                  <c:v>2014-Q2 (n=38)</c:v>
                </c:pt>
                <c:pt idx="22">
                  <c:v>2014-Q3 (n=41)</c:v>
                </c:pt>
                <c:pt idx="23">
                  <c:v>2014-Q4 (n=42)</c:v>
                </c:pt>
                <c:pt idx="24">
                  <c:v>2015-Q1 (n=35)</c:v>
                </c:pt>
                <c:pt idx="25">
                  <c:v>2015-Q2 (n=38)</c:v>
                </c:pt>
                <c:pt idx="26">
                  <c:v>2015-Q3 (n=47)</c:v>
                </c:pt>
                <c:pt idx="27">
                  <c:v>2015-Q4 (n=41)</c:v>
                </c:pt>
                <c:pt idx="28">
                  <c:v>2016-Q1 (n=41)</c:v>
                </c:pt>
                <c:pt idx="29">
                  <c:v>2016-Q2 (n=39)</c:v>
                </c:pt>
                <c:pt idx="30">
                  <c:v>2016-Q3 (n=29)</c:v>
                </c:pt>
                <c:pt idx="31">
                  <c:v>2016-Q4 (n=29)</c:v>
                </c:pt>
              </c:strCache>
            </c:strRef>
          </c:cat>
          <c:val>
            <c:numRef>
              <c:f>Data!Ratios</c:f>
              <c:numCache>
                <c:formatCode>0.000</c:formatCode>
                <c:ptCount val="32"/>
                <c:pt idx="0">
                  <c:v>2.3809523809523801E-2</c:v>
                </c:pt>
                <c:pt idx="1">
                  <c:v>0</c:v>
                </c:pt>
                <c:pt idx="2">
                  <c:v>0</c:v>
                </c:pt>
                <c:pt idx="3">
                  <c:v>0</c:v>
                </c:pt>
                <c:pt idx="4">
                  <c:v>0</c:v>
                </c:pt>
                <c:pt idx="5">
                  <c:v>4.1666666666666699E-2</c:v>
                </c:pt>
                <c:pt idx="6">
                  <c:v>0</c:v>
                </c:pt>
                <c:pt idx="7">
                  <c:v>0</c:v>
                </c:pt>
                <c:pt idx="8">
                  <c:v>2.32558139534884E-2</c:v>
                </c:pt>
                <c:pt idx="9">
                  <c:v>4.6511627906976799E-2</c:v>
                </c:pt>
                <c:pt idx="10">
                  <c:v>4.7619047619047603E-2</c:v>
                </c:pt>
                <c:pt idx="11">
                  <c:v>2.2222222222222199E-2</c:v>
                </c:pt>
                <c:pt idx="12">
                  <c:v>0</c:v>
                </c:pt>
                <c:pt idx="13">
                  <c:v>0</c:v>
                </c:pt>
                <c:pt idx="14">
                  <c:v>0</c:v>
                </c:pt>
                <c:pt idx="15">
                  <c:v>3.4482758620689703E-2</c:v>
                </c:pt>
                <c:pt idx="16">
                  <c:v>0</c:v>
                </c:pt>
                <c:pt idx="17">
                  <c:v>0</c:v>
                </c:pt>
                <c:pt idx="18">
                  <c:v>2.1739130434782601E-2</c:v>
                </c:pt>
                <c:pt idx="19">
                  <c:v>0</c:v>
                </c:pt>
                <c:pt idx="20">
                  <c:v>0</c:v>
                </c:pt>
                <c:pt idx="21">
                  <c:v>0</c:v>
                </c:pt>
                <c:pt idx="22">
                  <c:v>2.4390243902439001E-2</c:v>
                </c:pt>
                <c:pt idx="23">
                  <c:v>7.1428571428571397E-2</c:v>
                </c:pt>
                <c:pt idx="24">
                  <c:v>2.8571428571428598E-2</c:v>
                </c:pt>
                <c:pt idx="25">
                  <c:v>2.6315789473684199E-2</c:v>
                </c:pt>
                <c:pt idx="26">
                  <c:v>2.1276595744680799E-2</c:v>
                </c:pt>
                <c:pt idx="27">
                  <c:v>4.8780487804878099E-2</c:v>
                </c:pt>
                <c:pt idx="28">
                  <c:v>0</c:v>
                </c:pt>
                <c:pt idx="29">
                  <c:v>0</c:v>
                </c:pt>
                <c:pt idx="30">
                  <c:v>0</c:v>
                </c:pt>
                <c:pt idx="31">
                  <c:v>6.8965517241379296E-2</c:v>
                </c:pt>
              </c:numCache>
            </c:numRef>
          </c:val>
          <c:smooth val="0"/>
          <c:extLst>
            <c:ext xmlns:c16="http://schemas.microsoft.com/office/drawing/2014/chart" uri="{C3380CC4-5D6E-409C-BE32-E72D297353CC}">
              <c16:uniqueId val="{00000001-2A82-4CAA-AC10-5842020ADFC0}"/>
            </c:ext>
          </c:extLst>
        </c:ser>
        <c:dLbls>
          <c:showLegendKey val="0"/>
          <c:showVal val="0"/>
          <c:showCatName val="0"/>
          <c:showSerName val="0"/>
          <c:showPercent val="0"/>
          <c:showBubbleSize val="0"/>
        </c:dLbls>
        <c:marker val="1"/>
        <c:smooth val="0"/>
        <c:axId val="439695872"/>
        <c:axId val="439696656"/>
      </c:lineChart>
      <c:scatterChart>
        <c:scatterStyle val="lineMarker"/>
        <c:varyColors val="0"/>
        <c:ser>
          <c:idx val="0"/>
          <c:order val="1"/>
          <c:tx>
            <c:strRef>
              <c:f>'[ZIP45202 SinglePTB28OB_18base_SCT_Small.xlsx]Data'!$K$46</c:f>
              <c:strCache>
                <c:ptCount val="1"/>
                <c:pt idx="0">
                  <c:v>Baseline Average Percent</c:v>
                </c:pt>
              </c:strCache>
            </c:strRef>
          </c:tx>
          <c:spPr>
            <a:ln w="25400">
              <a:solidFill>
                <a:srgbClr val="FF0000"/>
              </a:solidFill>
              <a:prstDash val="solid"/>
            </a:ln>
          </c:spPr>
          <c:marker>
            <c:symbol val="none"/>
          </c:marker>
          <c:dPt>
            <c:idx val="12"/>
            <c:bubble3D val="0"/>
            <c:extLst>
              <c:ext xmlns:c16="http://schemas.microsoft.com/office/drawing/2014/chart" uri="{C3380CC4-5D6E-409C-BE32-E72D297353CC}">
                <c16:uniqueId val="{00000002-2A82-4CAA-AC10-5842020ADFC0}"/>
              </c:ext>
            </c:extLst>
          </c:dPt>
          <c:xVal>
            <c:numRef>
              <c:f>Data!MVals</c:f>
              <c:numCache>
                <c:formatCode>0.0</c:formatCode>
                <c:ptCount val="32"/>
                <c:pt idx="0">
                  <c:v>0.5</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32.5</c:v>
                </c:pt>
              </c:numCache>
            </c:numRef>
          </c:xVal>
          <c:yVal>
            <c:numRef>
              <c:f>Data!Means</c:f>
              <c:numCache>
                <c:formatCode>0.00</c:formatCode>
                <c:ptCount val="32"/>
                <c:pt idx="0">
                  <c:v>1.2500000000000001E-2</c:v>
                </c:pt>
                <c:pt idx="1">
                  <c:v>1.2500000000000001E-2</c:v>
                </c:pt>
                <c:pt idx="2">
                  <c:v>1.2500000000000001E-2</c:v>
                </c:pt>
                <c:pt idx="3">
                  <c:v>1.2500000000000001E-2</c:v>
                </c:pt>
                <c:pt idx="4">
                  <c:v>1.2500000000000001E-2</c:v>
                </c:pt>
                <c:pt idx="5">
                  <c:v>1.2500000000000001E-2</c:v>
                </c:pt>
                <c:pt idx="6">
                  <c:v>1.2500000000000001E-2</c:v>
                </c:pt>
                <c:pt idx="7">
                  <c:v>1.2500000000000001E-2</c:v>
                </c:pt>
                <c:pt idx="8">
                  <c:v>1.2500000000000001E-2</c:v>
                </c:pt>
                <c:pt idx="9">
                  <c:v>1.2500000000000001E-2</c:v>
                </c:pt>
                <c:pt idx="10">
                  <c:v>1.2500000000000001E-2</c:v>
                </c:pt>
                <c:pt idx="11">
                  <c:v>1.2500000000000001E-2</c:v>
                </c:pt>
                <c:pt idx="12">
                  <c:v>1.2500000000000001E-2</c:v>
                </c:pt>
                <c:pt idx="13">
                  <c:v>1.2500000000000001E-2</c:v>
                </c:pt>
                <c:pt idx="14">
                  <c:v>1.2500000000000001E-2</c:v>
                </c:pt>
                <c:pt idx="15">
                  <c:v>1.2500000000000001E-2</c:v>
                </c:pt>
                <c:pt idx="16">
                  <c:v>1.2500000000000001E-2</c:v>
                </c:pt>
                <c:pt idx="17">
                  <c:v>1.2500000000000001E-2</c:v>
                </c:pt>
                <c:pt idx="18">
                  <c:v>1.2500000000000001E-2</c:v>
                </c:pt>
                <c:pt idx="19">
                  <c:v>1.2500000000000001E-2</c:v>
                </c:pt>
                <c:pt idx="20">
                  <c:v>1.2500000000000001E-2</c:v>
                </c:pt>
                <c:pt idx="21">
                  <c:v>1.2500000000000001E-2</c:v>
                </c:pt>
                <c:pt idx="22">
                  <c:v>1.2500000000000001E-2</c:v>
                </c:pt>
                <c:pt idx="23">
                  <c:v>1.2500000000000001E-2</c:v>
                </c:pt>
                <c:pt idx="24">
                  <c:v>1.2500000000000001E-2</c:v>
                </c:pt>
                <c:pt idx="25">
                  <c:v>1.2500000000000001E-2</c:v>
                </c:pt>
                <c:pt idx="26">
                  <c:v>1.2500000000000001E-2</c:v>
                </c:pt>
                <c:pt idx="27">
                  <c:v>1.2500000000000001E-2</c:v>
                </c:pt>
                <c:pt idx="28">
                  <c:v>1.2500000000000001E-2</c:v>
                </c:pt>
                <c:pt idx="29">
                  <c:v>1.2500000000000001E-2</c:v>
                </c:pt>
                <c:pt idx="30">
                  <c:v>1.2500000000000001E-2</c:v>
                </c:pt>
                <c:pt idx="31">
                  <c:v>1.2500000000000001E-2</c:v>
                </c:pt>
              </c:numCache>
            </c:numRef>
          </c:yVal>
          <c:smooth val="0"/>
          <c:extLst>
            <c:ext xmlns:c16="http://schemas.microsoft.com/office/drawing/2014/chart" uri="{C3380CC4-5D6E-409C-BE32-E72D297353CC}">
              <c16:uniqueId val="{00000003-2A82-4CAA-AC10-5842020ADFC0}"/>
            </c:ext>
          </c:extLst>
        </c:ser>
        <c:ser>
          <c:idx val="3"/>
          <c:order val="2"/>
          <c:tx>
            <c:v>Lower Contol Limit</c:v>
          </c:tx>
          <c:spPr>
            <a:ln w="15875">
              <a:solidFill>
                <a:srgbClr val="FF0000"/>
              </a:solidFill>
              <a:prstDash val="sysDash"/>
            </a:ln>
          </c:spPr>
          <c:marker>
            <c:symbol val="none"/>
          </c:marker>
          <c:dPt>
            <c:idx val="24"/>
            <c:bubble3D val="0"/>
            <c:spPr>
              <a:ln w="15875">
                <a:noFill/>
                <a:prstDash val="sysDash"/>
              </a:ln>
            </c:spPr>
            <c:extLst>
              <c:ext xmlns:c16="http://schemas.microsoft.com/office/drawing/2014/chart" uri="{C3380CC4-5D6E-409C-BE32-E72D297353CC}">
                <c16:uniqueId val="{00000005-2A82-4CAA-AC10-5842020ADFC0}"/>
              </c:ext>
            </c:extLst>
          </c:dPt>
          <c:xVal>
            <c:numRef>
              <c:f>Data!XVals</c:f>
              <c:numCache>
                <c:formatCode>General</c:formatCode>
                <c:ptCount val="64"/>
                <c:pt idx="0">
                  <c:v>0.5</c:v>
                </c:pt>
                <c:pt idx="1">
                  <c:v>1.5</c:v>
                </c:pt>
                <c:pt idx="2">
                  <c:v>1.5</c:v>
                </c:pt>
                <c:pt idx="3">
                  <c:v>2.5</c:v>
                </c:pt>
                <c:pt idx="4">
                  <c:v>2.5</c:v>
                </c:pt>
                <c:pt idx="5">
                  <c:v>3.5</c:v>
                </c:pt>
                <c:pt idx="6">
                  <c:v>3.5</c:v>
                </c:pt>
                <c:pt idx="7">
                  <c:v>4.5</c:v>
                </c:pt>
                <c:pt idx="8">
                  <c:v>4.5</c:v>
                </c:pt>
                <c:pt idx="9">
                  <c:v>5.5</c:v>
                </c:pt>
                <c:pt idx="10">
                  <c:v>5.5</c:v>
                </c:pt>
                <c:pt idx="11">
                  <c:v>6.5</c:v>
                </c:pt>
                <c:pt idx="12">
                  <c:v>6.5</c:v>
                </c:pt>
                <c:pt idx="13">
                  <c:v>7.5</c:v>
                </c:pt>
                <c:pt idx="14">
                  <c:v>7.5</c:v>
                </c:pt>
                <c:pt idx="15">
                  <c:v>8.5</c:v>
                </c:pt>
                <c:pt idx="16">
                  <c:v>8.5</c:v>
                </c:pt>
                <c:pt idx="17">
                  <c:v>9.5</c:v>
                </c:pt>
                <c:pt idx="18">
                  <c:v>9.5</c:v>
                </c:pt>
                <c:pt idx="19">
                  <c:v>10.5</c:v>
                </c:pt>
                <c:pt idx="20">
                  <c:v>10.5</c:v>
                </c:pt>
                <c:pt idx="21">
                  <c:v>11.5</c:v>
                </c:pt>
                <c:pt idx="22">
                  <c:v>11.5</c:v>
                </c:pt>
                <c:pt idx="23">
                  <c:v>12.5</c:v>
                </c:pt>
                <c:pt idx="24">
                  <c:v>12.5</c:v>
                </c:pt>
                <c:pt idx="25">
                  <c:v>13.5</c:v>
                </c:pt>
                <c:pt idx="26">
                  <c:v>13.5</c:v>
                </c:pt>
                <c:pt idx="27">
                  <c:v>14.5</c:v>
                </c:pt>
                <c:pt idx="28">
                  <c:v>14.5</c:v>
                </c:pt>
                <c:pt idx="29">
                  <c:v>15.5</c:v>
                </c:pt>
                <c:pt idx="30">
                  <c:v>15.5</c:v>
                </c:pt>
                <c:pt idx="31">
                  <c:v>16.5</c:v>
                </c:pt>
                <c:pt idx="32">
                  <c:v>16.5</c:v>
                </c:pt>
                <c:pt idx="33">
                  <c:v>17.5</c:v>
                </c:pt>
                <c:pt idx="34">
                  <c:v>17.5</c:v>
                </c:pt>
                <c:pt idx="35">
                  <c:v>18.5</c:v>
                </c:pt>
                <c:pt idx="36">
                  <c:v>18.5</c:v>
                </c:pt>
                <c:pt idx="37">
                  <c:v>19.5</c:v>
                </c:pt>
                <c:pt idx="38">
                  <c:v>19.5</c:v>
                </c:pt>
                <c:pt idx="39">
                  <c:v>20.5</c:v>
                </c:pt>
                <c:pt idx="40">
                  <c:v>20.5</c:v>
                </c:pt>
                <c:pt idx="41">
                  <c:v>21.5</c:v>
                </c:pt>
                <c:pt idx="42">
                  <c:v>21.5</c:v>
                </c:pt>
                <c:pt idx="43">
                  <c:v>22.5</c:v>
                </c:pt>
                <c:pt idx="44">
                  <c:v>22.5</c:v>
                </c:pt>
                <c:pt idx="45">
                  <c:v>23.5</c:v>
                </c:pt>
                <c:pt idx="46">
                  <c:v>23.5</c:v>
                </c:pt>
                <c:pt idx="47">
                  <c:v>24.5</c:v>
                </c:pt>
                <c:pt idx="48">
                  <c:v>24.5</c:v>
                </c:pt>
                <c:pt idx="49">
                  <c:v>25.5</c:v>
                </c:pt>
                <c:pt idx="50">
                  <c:v>25.5</c:v>
                </c:pt>
                <c:pt idx="51">
                  <c:v>26.5</c:v>
                </c:pt>
                <c:pt idx="52">
                  <c:v>26.5</c:v>
                </c:pt>
                <c:pt idx="53">
                  <c:v>27.5</c:v>
                </c:pt>
                <c:pt idx="54">
                  <c:v>27.5</c:v>
                </c:pt>
                <c:pt idx="55">
                  <c:v>28.5</c:v>
                </c:pt>
                <c:pt idx="56">
                  <c:v>28.5</c:v>
                </c:pt>
                <c:pt idx="57">
                  <c:v>29.5</c:v>
                </c:pt>
                <c:pt idx="58">
                  <c:v>29.5</c:v>
                </c:pt>
                <c:pt idx="59">
                  <c:v>30.5</c:v>
                </c:pt>
                <c:pt idx="60">
                  <c:v>30.5</c:v>
                </c:pt>
                <c:pt idx="61">
                  <c:v>31.5</c:v>
                </c:pt>
                <c:pt idx="62">
                  <c:v>31.5</c:v>
                </c:pt>
                <c:pt idx="63">
                  <c:v>32.5</c:v>
                </c:pt>
              </c:numCache>
            </c:numRef>
          </c:xVal>
          <c:yVal>
            <c:numRef>
              <c:f>Data!LCLs</c:f>
              <c:numCache>
                <c:formatCode>0.000</c:formatCode>
                <c:ptCount val="64"/>
                <c:pt idx="0">
                  <c:v>4.9595740036003397E-4</c:v>
                </c:pt>
                <c:pt idx="1">
                  <c:v>4.9595740036003397E-4</c:v>
                </c:pt>
                <c:pt idx="2">
                  <c:v>4.9595740036003397E-4</c:v>
                </c:pt>
                <c:pt idx="3">
                  <c:v>4.9595740036003397E-4</c:v>
                </c:pt>
                <c:pt idx="4">
                  <c:v>4.9595740036003397E-4</c:v>
                </c:pt>
                <c:pt idx="5">
                  <c:v>4.9595740036003397E-4</c:v>
                </c:pt>
                <c:pt idx="6">
                  <c:v>4.9595740036003397E-4</c:v>
                </c:pt>
                <c:pt idx="7">
                  <c:v>4.9595740036003397E-4</c:v>
                </c:pt>
                <c:pt idx="8">
                  <c:v>4.9595740036003397E-4</c:v>
                </c:pt>
                <c:pt idx="9">
                  <c:v>4.9595740036003397E-4</c:v>
                </c:pt>
                <c:pt idx="10">
                  <c:v>4.9595740036003397E-4</c:v>
                </c:pt>
                <c:pt idx="11">
                  <c:v>4.9595740036003397E-4</c:v>
                </c:pt>
                <c:pt idx="12">
                  <c:v>4.9595740036003397E-4</c:v>
                </c:pt>
                <c:pt idx="13">
                  <c:v>4.9595740036003397E-4</c:v>
                </c:pt>
                <c:pt idx="14">
                  <c:v>4.9595740036003397E-4</c:v>
                </c:pt>
                <c:pt idx="15">
                  <c:v>4.9595740036003397E-4</c:v>
                </c:pt>
                <c:pt idx="16">
                  <c:v>4.9595740036003397E-4</c:v>
                </c:pt>
                <c:pt idx="17">
                  <c:v>4.9595740036003397E-4</c:v>
                </c:pt>
                <c:pt idx="18">
                  <c:v>4.9595740036003397E-4</c:v>
                </c:pt>
                <c:pt idx="19">
                  <c:v>4.9595740036003397E-4</c:v>
                </c:pt>
                <c:pt idx="20">
                  <c:v>4.9595740036003397E-4</c:v>
                </c:pt>
                <c:pt idx="21">
                  <c:v>4.9595740036003397E-4</c:v>
                </c:pt>
                <c:pt idx="22">
                  <c:v>4.9595740036003397E-4</c:v>
                </c:pt>
                <c:pt idx="23">
                  <c:v>4.9595740036003397E-4</c:v>
                </c:pt>
                <c:pt idx="24">
                  <c:v>4.9595740036003397E-4</c:v>
                </c:pt>
                <c:pt idx="25">
                  <c:v>4.9595740036003397E-4</c:v>
                </c:pt>
                <c:pt idx="26">
                  <c:v>4.9595740036003397E-4</c:v>
                </c:pt>
                <c:pt idx="27">
                  <c:v>4.9595740036003397E-4</c:v>
                </c:pt>
                <c:pt idx="28">
                  <c:v>4.9595740036003397E-4</c:v>
                </c:pt>
                <c:pt idx="29">
                  <c:v>4.9595740036003397E-4</c:v>
                </c:pt>
                <c:pt idx="30">
                  <c:v>4.9595740036003397E-4</c:v>
                </c:pt>
                <c:pt idx="31">
                  <c:v>4.9595740036003397E-4</c:v>
                </c:pt>
                <c:pt idx="32">
                  <c:v>4.9595740036003397E-4</c:v>
                </c:pt>
                <c:pt idx="33">
                  <c:v>4.9595740036003397E-4</c:v>
                </c:pt>
                <c:pt idx="34">
                  <c:v>4.9595740036003397E-4</c:v>
                </c:pt>
                <c:pt idx="35">
                  <c:v>4.9595740036003397E-4</c:v>
                </c:pt>
                <c:pt idx="36">
                  <c:v>4.9595740036003397E-4</c:v>
                </c:pt>
                <c:pt idx="37">
                  <c:v>4.9595740036003397E-4</c:v>
                </c:pt>
                <c:pt idx="38">
                  <c:v>4.9595740036003397E-4</c:v>
                </c:pt>
                <c:pt idx="39">
                  <c:v>4.9595740036003397E-4</c:v>
                </c:pt>
                <c:pt idx="40">
                  <c:v>4.9595740036003397E-4</c:v>
                </c:pt>
                <c:pt idx="41">
                  <c:v>4.9595740036003397E-4</c:v>
                </c:pt>
                <c:pt idx="42">
                  <c:v>4.9595740036003397E-4</c:v>
                </c:pt>
                <c:pt idx="43">
                  <c:v>4.9595740036003397E-4</c:v>
                </c:pt>
                <c:pt idx="44">
                  <c:v>4.9595740036003397E-4</c:v>
                </c:pt>
                <c:pt idx="45">
                  <c:v>4.9595740036003397E-4</c:v>
                </c:pt>
                <c:pt idx="46">
                  <c:v>4.9595740036003397E-4</c:v>
                </c:pt>
                <c:pt idx="47">
                  <c:v>4.9595740036003397E-4</c:v>
                </c:pt>
                <c:pt idx="48">
                  <c:v>4.9595740036003397E-4</c:v>
                </c:pt>
                <c:pt idx="49">
                  <c:v>4.9595740036003397E-4</c:v>
                </c:pt>
                <c:pt idx="50">
                  <c:v>4.9595740036003397E-4</c:v>
                </c:pt>
                <c:pt idx="51">
                  <c:v>4.9595740036003397E-4</c:v>
                </c:pt>
                <c:pt idx="52">
                  <c:v>4.9595740036003397E-4</c:v>
                </c:pt>
                <c:pt idx="53">
                  <c:v>4.9595740036003397E-4</c:v>
                </c:pt>
                <c:pt idx="54">
                  <c:v>4.9595740036003397E-4</c:v>
                </c:pt>
                <c:pt idx="55">
                  <c:v>4.9595740036003397E-4</c:v>
                </c:pt>
                <c:pt idx="56">
                  <c:v>4.9595740036003397E-4</c:v>
                </c:pt>
                <c:pt idx="57">
                  <c:v>4.9595740036003397E-4</c:v>
                </c:pt>
                <c:pt idx="58">
                  <c:v>4.9595740036003397E-4</c:v>
                </c:pt>
                <c:pt idx="59">
                  <c:v>4.9595740036003397E-4</c:v>
                </c:pt>
                <c:pt idx="60">
                  <c:v>4.9595740036003397E-4</c:v>
                </c:pt>
                <c:pt idx="61">
                  <c:v>4.9595740036003397E-4</c:v>
                </c:pt>
                <c:pt idx="62">
                  <c:v>4.9595740036003397E-4</c:v>
                </c:pt>
                <c:pt idx="63">
                  <c:v>4.9595740036003397E-4</c:v>
                </c:pt>
              </c:numCache>
            </c:numRef>
          </c:yVal>
          <c:smooth val="0"/>
          <c:extLst>
            <c:ext xmlns:c16="http://schemas.microsoft.com/office/drawing/2014/chart" uri="{C3380CC4-5D6E-409C-BE32-E72D297353CC}">
              <c16:uniqueId val="{00000006-2A82-4CAA-AC10-5842020ADFC0}"/>
            </c:ext>
          </c:extLst>
        </c:ser>
        <c:ser>
          <c:idx val="4"/>
          <c:order val="3"/>
          <c:tx>
            <c:v>Control Limits</c:v>
          </c:tx>
          <c:spPr>
            <a:ln w="15875">
              <a:solidFill>
                <a:srgbClr val="FF0000"/>
              </a:solidFill>
              <a:prstDash val="sysDash"/>
            </a:ln>
          </c:spPr>
          <c:marker>
            <c:symbol val="none"/>
          </c:marker>
          <c:dPt>
            <c:idx val="24"/>
            <c:bubble3D val="0"/>
            <c:extLst>
              <c:ext xmlns:c16="http://schemas.microsoft.com/office/drawing/2014/chart" uri="{C3380CC4-5D6E-409C-BE32-E72D297353CC}">
                <c16:uniqueId val="{00000007-2A82-4CAA-AC10-5842020ADFC0}"/>
              </c:ext>
            </c:extLst>
          </c:dPt>
          <c:xVal>
            <c:numRef>
              <c:f>Data!XVals</c:f>
              <c:numCache>
                <c:formatCode>General</c:formatCode>
                <c:ptCount val="64"/>
                <c:pt idx="0">
                  <c:v>0.5</c:v>
                </c:pt>
                <c:pt idx="1">
                  <c:v>1.5</c:v>
                </c:pt>
                <c:pt idx="2">
                  <c:v>1.5</c:v>
                </c:pt>
                <c:pt idx="3">
                  <c:v>2.5</c:v>
                </c:pt>
                <c:pt idx="4">
                  <c:v>2.5</c:v>
                </c:pt>
                <c:pt idx="5">
                  <c:v>3.5</c:v>
                </c:pt>
                <c:pt idx="6">
                  <c:v>3.5</c:v>
                </c:pt>
                <c:pt idx="7">
                  <c:v>4.5</c:v>
                </c:pt>
                <c:pt idx="8">
                  <c:v>4.5</c:v>
                </c:pt>
                <c:pt idx="9">
                  <c:v>5.5</c:v>
                </c:pt>
                <c:pt idx="10">
                  <c:v>5.5</c:v>
                </c:pt>
                <c:pt idx="11">
                  <c:v>6.5</c:v>
                </c:pt>
                <c:pt idx="12">
                  <c:v>6.5</c:v>
                </c:pt>
                <c:pt idx="13">
                  <c:v>7.5</c:v>
                </c:pt>
                <c:pt idx="14">
                  <c:v>7.5</c:v>
                </c:pt>
                <c:pt idx="15">
                  <c:v>8.5</c:v>
                </c:pt>
                <c:pt idx="16">
                  <c:v>8.5</c:v>
                </c:pt>
                <c:pt idx="17">
                  <c:v>9.5</c:v>
                </c:pt>
                <c:pt idx="18">
                  <c:v>9.5</c:v>
                </c:pt>
                <c:pt idx="19">
                  <c:v>10.5</c:v>
                </c:pt>
                <c:pt idx="20">
                  <c:v>10.5</c:v>
                </c:pt>
                <c:pt idx="21">
                  <c:v>11.5</c:v>
                </c:pt>
                <c:pt idx="22">
                  <c:v>11.5</c:v>
                </c:pt>
                <c:pt idx="23">
                  <c:v>12.5</c:v>
                </c:pt>
                <c:pt idx="24">
                  <c:v>12.5</c:v>
                </c:pt>
                <c:pt idx="25">
                  <c:v>13.5</c:v>
                </c:pt>
                <c:pt idx="26">
                  <c:v>13.5</c:v>
                </c:pt>
                <c:pt idx="27">
                  <c:v>14.5</c:v>
                </c:pt>
                <c:pt idx="28">
                  <c:v>14.5</c:v>
                </c:pt>
                <c:pt idx="29">
                  <c:v>15.5</c:v>
                </c:pt>
                <c:pt idx="30">
                  <c:v>15.5</c:v>
                </c:pt>
                <c:pt idx="31">
                  <c:v>16.5</c:v>
                </c:pt>
                <c:pt idx="32">
                  <c:v>16.5</c:v>
                </c:pt>
                <c:pt idx="33">
                  <c:v>17.5</c:v>
                </c:pt>
                <c:pt idx="34">
                  <c:v>17.5</c:v>
                </c:pt>
                <c:pt idx="35">
                  <c:v>18.5</c:v>
                </c:pt>
                <c:pt idx="36">
                  <c:v>18.5</c:v>
                </c:pt>
                <c:pt idx="37">
                  <c:v>19.5</c:v>
                </c:pt>
                <c:pt idx="38">
                  <c:v>19.5</c:v>
                </c:pt>
                <c:pt idx="39">
                  <c:v>20.5</c:v>
                </c:pt>
                <c:pt idx="40">
                  <c:v>20.5</c:v>
                </c:pt>
                <c:pt idx="41">
                  <c:v>21.5</c:v>
                </c:pt>
                <c:pt idx="42">
                  <c:v>21.5</c:v>
                </c:pt>
                <c:pt idx="43">
                  <c:v>22.5</c:v>
                </c:pt>
                <c:pt idx="44">
                  <c:v>22.5</c:v>
                </c:pt>
                <c:pt idx="45">
                  <c:v>23.5</c:v>
                </c:pt>
                <c:pt idx="46">
                  <c:v>23.5</c:v>
                </c:pt>
                <c:pt idx="47">
                  <c:v>24.5</c:v>
                </c:pt>
                <c:pt idx="48">
                  <c:v>24.5</c:v>
                </c:pt>
                <c:pt idx="49">
                  <c:v>25.5</c:v>
                </c:pt>
                <c:pt idx="50">
                  <c:v>25.5</c:v>
                </c:pt>
                <c:pt idx="51">
                  <c:v>26.5</c:v>
                </c:pt>
                <c:pt idx="52">
                  <c:v>26.5</c:v>
                </c:pt>
                <c:pt idx="53">
                  <c:v>27.5</c:v>
                </c:pt>
                <c:pt idx="54">
                  <c:v>27.5</c:v>
                </c:pt>
                <c:pt idx="55">
                  <c:v>28.5</c:v>
                </c:pt>
                <c:pt idx="56">
                  <c:v>28.5</c:v>
                </c:pt>
                <c:pt idx="57">
                  <c:v>29.5</c:v>
                </c:pt>
                <c:pt idx="58">
                  <c:v>29.5</c:v>
                </c:pt>
                <c:pt idx="59">
                  <c:v>30.5</c:v>
                </c:pt>
                <c:pt idx="60">
                  <c:v>30.5</c:v>
                </c:pt>
                <c:pt idx="61">
                  <c:v>31.5</c:v>
                </c:pt>
                <c:pt idx="62">
                  <c:v>31.5</c:v>
                </c:pt>
                <c:pt idx="63">
                  <c:v>32.5</c:v>
                </c:pt>
              </c:numCache>
            </c:numRef>
          </c:xVal>
          <c:yVal>
            <c:numRef>
              <c:f>Data!UCLs</c:f>
              <c:numCache>
                <c:formatCode>0.000</c:formatCode>
                <c:ptCount val="64"/>
                <c:pt idx="0">
                  <c:v>6.3930431513981006E-2</c:v>
                </c:pt>
                <c:pt idx="1">
                  <c:v>6.3930431513981006E-2</c:v>
                </c:pt>
                <c:pt idx="2">
                  <c:v>5.9636769087412E-2</c:v>
                </c:pt>
                <c:pt idx="3">
                  <c:v>5.9636769087412E-2</c:v>
                </c:pt>
                <c:pt idx="4">
                  <c:v>5.8721404881621302E-2</c:v>
                </c:pt>
                <c:pt idx="5">
                  <c:v>5.8721404881621302E-2</c:v>
                </c:pt>
                <c:pt idx="6">
                  <c:v>5.9636769087412E-2</c:v>
                </c:pt>
                <c:pt idx="7">
                  <c:v>5.9636769087412E-2</c:v>
                </c:pt>
                <c:pt idx="8">
                  <c:v>6.1643478934026802E-2</c:v>
                </c:pt>
                <c:pt idx="9">
                  <c:v>6.1643478934026802E-2</c:v>
                </c:pt>
                <c:pt idx="10">
                  <c:v>6.0608763494814498E-2</c:v>
                </c:pt>
                <c:pt idx="11">
                  <c:v>6.0608763494814498E-2</c:v>
                </c:pt>
                <c:pt idx="12">
                  <c:v>6.2747964680626198E-2</c:v>
                </c:pt>
                <c:pt idx="13">
                  <c:v>6.2747964680626198E-2</c:v>
                </c:pt>
                <c:pt idx="14">
                  <c:v>5.6265391381302897E-2</c:v>
                </c:pt>
                <c:pt idx="15">
                  <c:v>5.6265391381302897E-2</c:v>
                </c:pt>
                <c:pt idx="16">
                  <c:v>6.3328885305457397E-2</c:v>
                </c:pt>
                <c:pt idx="17">
                  <c:v>6.3328885305457397E-2</c:v>
                </c:pt>
                <c:pt idx="18">
                  <c:v>6.3328885305457397E-2</c:v>
                </c:pt>
                <c:pt idx="19">
                  <c:v>6.3328885305457397E-2</c:v>
                </c:pt>
                <c:pt idx="20">
                  <c:v>6.3930431513981006E-2</c:v>
                </c:pt>
                <c:pt idx="21">
                  <c:v>6.3930431513981006E-2</c:v>
                </c:pt>
                <c:pt idx="22">
                  <c:v>6.2186517285879497E-2</c:v>
                </c:pt>
                <c:pt idx="23">
                  <c:v>6.2186517285879497E-2</c:v>
                </c:pt>
                <c:pt idx="24">
                  <c:v>6.7295381044242999E-2</c:v>
                </c:pt>
                <c:pt idx="25">
                  <c:v>6.7295381044242999E-2</c:v>
                </c:pt>
                <c:pt idx="26">
                  <c:v>6.4553853445605602E-2</c:v>
                </c:pt>
                <c:pt idx="27">
                  <c:v>6.4553853445605602E-2</c:v>
                </c:pt>
                <c:pt idx="28">
                  <c:v>5.9636769087412E-2</c:v>
                </c:pt>
                <c:pt idx="29">
                  <c:v>5.9636769087412E-2</c:v>
                </c:pt>
                <c:pt idx="30">
                  <c:v>7.4393610054005105E-2</c:v>
                </c:pt>
                <c:pt idx="31">
                  <c:v>7.4393610054005105E-2</c:v>
                </c:pt>
                <c:pt idx="32">
                  <c:v>6.2186517285879497E-2</c:v>
                </c:pt>
                <c:pt idx="33">
                  <c:v>6.2186517285879497E-2</c:v>
                </c:pt>
                <c:pt idx="34">
                  <c:v>6.8839214964863907E-2</c:v>
                </c:pt>
                <c:pt idx="35">
                  <c:v>6.8839214964863907E-2</c:v>
                </c:pt>
                <c:pt idx="36">
                  <c:v>6.1643478934026802E-2</c:v>
                </c:pt>
                <c:pt idx="37">
                  <c:v>6.1643478934026802E-2</c:v>
                </c:pt>
                <c:pt idx="38">
                  <c:v>6.3930431513981006E-2</c:v>
                </c:pt>
                <c:pt idx="39">
                  <c:v>6.3930431513981006E-2</c:v>
                </c:pt>
                <c:pt idx="40">
                  <c:v>6.0608763494814498E-2</c:v>
                </c:pt>
                <c:pt idx="41">
                  <c:v>6.0608763494814498E-2</c:v>
                </c:pt>
                <c:pt idx="42">
                  <c:v>6.6569582362379101E-2</c:v>
                </c:pt>
                <c:pt idx="43">
                  <c:v>6.6569582362379101E-2</c:v>
                </c:pt>
                <c:pt idx="44">
                  <c:v>6.4553853445605602E-2</c:v>
                </c:pt>
                <c:pt idx="45">
                  <c:v>6.4553853445605602E-2</c:v>
                </c:pt>
                <c:pt idx="46">
                  <c:v>6.3930431513981006E-2</c:v>
                </c:pt>
                <c:pt idx="47">
                  <c:v>6.3930431513981006E-2</c:v>
                </c:pt>
                <c:pt idx="48">
                  <c:v>6.8839214964863907E-2</c:v>
                </c:pt>
                <c:pt idx="49">
                  <c:v>6.8839214964863907E-2</c:v>
                </c:pt>
                <c:pt idx="50">
                  <c:v>6.6569582362379101E-2</c:v>
                </c:pt>
                <c:pt idx="51">
                  <c:v>6.6569582362379101E-2</c:v>
                </c:pt>
                <c:pt idx="52">
                  <c:v>6.1117865116751401E-2</c:v>
                </c:pt>
                <c:pt idx="53">
                  <c:v>6.1117865116751401E-2</c:v>
                </c:pt>
                <c:pt idx="54">
                  <c:v>6.4553853445605602E-2</c:v>
                </c:pt>
                <c:pt idx="55">
                  <c:v>6.4553853445605602E-2</c:v>
                </c:pt>
                <c:pt idx="56">
                  <c:v>6.4553853445605602E-2</c:v>
                </c:pt>
                <c:pt idx="57">
                  <c:v>6.4553853445605602E-2</c:v>
                </c:pt>
                <c:pt idx="58">
                  <c:v>6.5871881101453506E-2</c:v>
                </c:pt>
                <c:pt idx="59">
                  <c:v>6.5871881101453506E-2</c:v>
                </c:pt>
                <c:pt idx="60">
                  <c:v>7.4393610054005105E-2</c:v>
                </c:pt>
                <c:pt idx="61">
                  <c:v>7.4393610054005105E-2</c:v>
                </c:pt>
                <c:pt idx="62">
                  <c:v>7.4393610054005105E-2</c:v>
                </c:pt>
                <c:pt idx="63">
                  <c:v>7.4393610054005105E-2</c:v>
                </c:pt>
              </c:numCache>
            </c:numRef>
          </c:yVal>
          <c:smooth val="0"/>
          <c:extLst>
            <c:ext xmlns:c16="http://schemas.microsoft.com/office/drawing/2014/chart" uri="{C3380CC4-5D6E-409C-BE32-E72D297353CC}">
              <c16:uniqueId val="{00000008-2A82-4CAA-AC10-5842020ADFC0}"/>
            </c:ext>
          </c:extLst>
        </c:ser>
        <c:dLbls>
          <c:showLegendKey val="0"/>
          <c:showVal val="0"/>
          <c:showCatName val="0"/>
          <c:showSerName val="0"/>
          <c:showPercent val="0"/>
          <c:showBubbleSize val="0"/>
        </c:dLbls>
        <c:axId val="439695872"/>
        <c:axId val="439696656"/>
      </c:scatterChart>
      <c:catAx>
        <c:axId val="439695872"/>
        <c:scaling>
          <c:orientation val="minMax"/>
        </c:scaling>
        <c:delete val="1"/>
        <c:axPos val="b"/>
        <c:title>
          <c:tx>
            <c:strRef>
              <c:f>'[ZIP45202 SinglePTB28OB_18base_SCT_Small.xlsx]Data'!$K$34</c:f>
              <c:strCache>
                <c:ptCount val="1"/>
              </c:strCache>
            </c:strRef>
          </c:tx>
          <c:layout>
            <c:manualLayout>
              <c:xMode val="edge"/>
              <c:yMode val="edge"/>
              <c:x val="0.53496118634005196"/>
              <c:y val="0.86296896380929999"/>
            </c:manualLayout>
          </c:layout>
          <c:overlay val="0"/>
          <c:spPr>
            <a:noFill/>
            <a:ln w="25400">
              <a:noFill/>
            </a:ln>
          </c:spPr>
          <c:txPr>
            <a:bodyPr/>
            <a:lstStyle/>
            <a:p>
              <a:pPr>
                <a:defRPr sz="1200" b="1" i="0" u="none" strike="noStrike" baseline="0">
                  <a:solidFill>
                    <a:srgbClr val="000000"/>
                  </a:solidFill>
                  <a:latin typeface="Arial"/>
                  <a:ea typeface="Arial"/>
                  <a:cs typeface="Arial"/>
                </a:defRPr>
              </a:pPr>
              <a:endParaRPr lang="en-US"/>
            </a:p>
          </c:txPr>
        </c:title>
        <c:numFmt formatCode="General" sourceLinked="1"/>
        <c:majorTickMark val="out"/>
        <c:minorTickMark val="none"/>
        <c:tickLblPos val="nextTo"/>
        <c:crossAx val="439696656"/>
        <c:crosses val="autoZero"/>
        <c:auto val="0"/>
        <c:lblAlgn val="ctr"/>
        <c:lblOffset val="100"/>
        <c:tickLblSkip val="1"/>
        <c:tickMarkSkip val="1"/>
        <c:noMultiLvlLbl val="0"/>
      </c:catAx>
      <c:valAx>
        <c:axId val="439696656"/>
        <c:scaling>
          <c:orientation val="minMax"/>
          <c:max val="0.1"/>
        </c:scaling>
        <c:delete val="0"/>
        <c:axPos val="l"/>
        <c:numFmt formatCode="0%" sourceLinked="0"/>
        <c:majorTickMark val="out"/>
        <c:minorTickMark val="none"/>
        <c:tickLblPos val="nextTo"/>
        <c:spPr>
          <a:ln w="3175">
            <a:solidFill>
              <a:srgbClr val="BFBFBF"/>
            </a:solidFill>
            <a:prstDash val="solid"/>
          </a:ln>
        </c:spPr>
        <c:txPr>
          <a:bodyPr rot="0" vert="horz"/>
          <a:lstStyle/>
          <a:p>
            <a:pPr>
              <a:defRPr sz="1000" b="0" i="0" u="none" strike="noStrike" baseline="0">
                <a:solidFill>
                  <a:srgbClr val="000000"/>
                </a:solidFill>
                <a:latin typeface="+mn-lt"/>
                <a:ea typeface="Arial"/>
                <a:cs typeface="Arial"/>
              </a:defRPr>
            </a:pPr>
            <a:endParaRPr lang="en-US"/>
          </a:p>
        </c:txPr>
        <c:crossAx val="439695872"/>
        <c:crosses val="autoZero"/>
        <c:crossBetween val="between"/>
        <c:majorUnit val="0.02"/>
      </c:valAx>
      <c:spPr>
        <a:solidFill>
          <a:srgbClr val="FFFFFF"/>
        </a:solidFill>
        <a:ln w="9525">
          <a:solidFill>
            <a:srgbClr val="BFBFBF"/>
          </a:solidFill>
          <a:prstDash val="solid"/>
        </a:ln>
        <a:effectLst/>
      </c:spPr>
    </c:plotArea>
    <c:plotVisOnly val="0"/>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mn-lt"/>
                <a:ea typeface="Arial"/>
                <a:cs typeface="Arial"/>
              </a:defRPr>
            </a:pPr>
            <a:r>
              <a:rPr lang="en-US" sz="1000" b="0" i="0" baseline="0" dirty="0">
                <a:effectLst/>
              </a:rPr>
              <a:t>ZIP Code 45206 &amp; 45207 (Walnut Hills-Evanston)</a:t>
            </a:r>
            <a:endParaRPr lang="en-US" sz="1000" dirty="0">
              <a:effectLst/>
            </a:endParaRPr>
          </a:p>
        </c:rich>
      </c:tx>
      <c:layout>
        <c:manualLayout>
          <c:xMode val="edge"/>
          <c:yMode val="edge"/>
          <c:x val="9.4944698733291505E-2"/>
          <c:y val="3.85282949750533E-2"/>
        </c:manualLayout>
      </c:layout>
      <c:overlay val="0"/>
      <c:spPr>
        <a:noFill/>
        <a:ln w="25400">
          <a:noFill/>
        </a:ln>
      </c:spPr>
    </c:title>
    <c:autoTitleDeleted val="0"/>
    <c:plotArea>
      <c:layout>
        <c:manualLayout>
          <c:layoutTarget val="inner"/>
          <c:xMode val="edge"/>
          <c:yMode val="edge"/>
          <c:x val="0.10300978357417456"/>
          <c:y val="7.9936352470190833E-2"/>
          <c:w val="0.95079541250462496"/>
          <c:h val="0.63295269168026103"/>
        </c:manualLayout>
      </c:layout>
      <c:lineChart>
        <c:grouping val="standard"/>
        <c:varyColors val="0"/>
        <c:ser>
          <c:idx val="1"/>
          <c:order val="0"/>
          <c:tx>
            <c:strRef>
              <c:f>'[ZIP45206-07 SinglePTB28OB_18base_SCT_Small.xlsx]Data'!$K$42</c:f>
              <c:strCache>
                <c:ptCount val="1"/>
                <c:pt idx="0">
                  <c:v>Quarterly Percent</c:v>
                </c:pt>
              </c:strCache>
            </c:strRef>
          </c:tx>
          <c:spPr>
            <a:ln w="22225">
              <a:solidFill>
                <a:srgbClr val="0070C0"/>
              </a:solidFill>
            </a:ln>
          </c:spPr>
          <c:marker>
            <c:symbol val="diamond"/>
            <c:size val="7"/>
            <c:spPr>
              <a:solidFill>
                <a:srgbClr val="0000FF"/>
              </a:solidFill>
              <a:ln>
                <a:solidFill>
                  <a:srgbClr val="0070C0"/>
                </a:solidFill>
                <a:prstDash val="solid"/>
              </a:ln>
            </c:spPr>
          </c:marker>
          <c:dPt>
            <c:idx val="18"/>
            <c:marker>
              <c:spPr>
                <a:solidFill>
                  <a:srgbClr val="FFFF00"/>
                </a:solidFill>
                <a:ln>
                  <a:solidFill>
                    <a:schemeClr val="tx1"/>
                  </a:solidFill>
                  <a:prstDash val="solid"/>
                </a:ln>
              </c:spPr>
            </c:marker>
            <c:bubble3D val="0"/>
            <c:extLst>
              <c:ext xmlns:c16="http://schemas.microsoft.com/office/drawing/2014/chart" uri="{C3380CC4-5D6E-409C-BE32-E72D297353CC}">
                <c16:uniqueId val="{00000000-7F1D-4176-9EA9-BE2CDC00475A}"/>
              </c:ext>
            </c:extLst>
          </c:dPt>
          <c:cat>
            <c:strRef>
              <c:f>Data!Dates</c:f>
              <c:strCache>
                <c:ptCount val="32"/>
                <c:pt idx="0">
                  <c:v>2009-Q1 (n=63)</c:v>
                </c:pt>
                <c:pt idx="1">
                  <c:v>2009-Q2 (n=57)</c:v>
                </c:pt>
                <c:pt idx="2">
                  <c:v>2009-Q3 (n=78)</c:v>
                </c:pt>
                <c:pt idx="3">
                  <c:v>2009-Q4 (n=71)</c:v>
                </c:pt>
                <c:pt idx="4">
                  <c:v>2010-Q1 (n=65)</c:v>
                </c:pt>
                <c:pt idx="5">
                  <c:v>2010-Q2 (n=55)</c:v>
                </c:pt>
                <c:pt idx="6">
                  <c:v>2010-Q3 (n=51)</c:v>
                </c:pt>
                <c:pt idx="7">
                  <c:v>2010-Q4 (n=61)</c:v>
                </c:pt>
                <c:pt idx="8">
                  <c:v>2011-Q1 (n=61)</c:v>
                </c:pt>
                <c:pt idx="9">
                  <c:v>2011-Q2 (n=64)</c:v>
                </c:pt>
                <c:pt idx="10">
                  <c:v>2011-Q3 (n=72)</c:v>
                </c:pt>
                <c:pt idx="11">
                  <c:v>2011-Q4 (n=69)</c:v>
                </c:pt>
                <c:pt idx="12">
                  <c:v>2012-Q1 (n=50)</c:v>
                </c:pt>
                <c:pt idx="13">
                  <c:v>2012-Q2 (n=54)</c:v>
                </c:pt>
                <c:pt idx="14">
                  <c:v>2012-Q3 (n=68)</c:v>
                </c:pt>
                <c:pt idx="15">
                  <c:v>2012-Q4 (n=70)</c:v>
                </c:pt>
                <c:pt idx="16">
                  <c:v>2013-Q1 (n=67)</c:v>
                </c:pt>
                <c:pt idx="17">
                  <c:v>2013-Q2 (n=49)</c:v>
                </c:pt>
                <c:pt idx="18">
                  <c:v>2013-Q3 (n=77)</c:v>
                </c:pt>
                <c:pt idx="19">
                  <c:v>2013-Q4 (n=52)</c:v>
                </c:pt>
                <c:pt idx="20">
                  <c:v>2014-Q1 (n=58)</c:v>
                </c:pt>
                <c:pt idx="21">
                  <c:v>2014-Q2 (n=54)</c:v>
                </c:pt>
                <c:pt idx="22">
                  <c:v>2014-Q3 (n=62)</c:v>
                </c:pt>
                <c:pt idx="23">
                  <c:v>2014-Q4 (n=59)</c:v>
                </c:pt>
                <c:pt idx="24">
                  <c:v>2015-Q1 (n=47)</c:v>
                </c:pt>
                <c:pt idx="25">
                  <c:v>2015-Q2 (n=59)</c:v>
                </c:pt>
                <c:pt idx="26">
                  <c:v>2015-Q3 (n=48)</c:v>
                </c:pt>
                <c:pt idx="27">
                  <c:v>2015-Q4 (n=61)</c:v>
                </c:pt>
                <c:pt idx="28">
                  <c:v>2016-Q1 (n=59)</c:v>
                </c:pt>
                <c:pt idx="29">
                  <c:v>2016-Q2 (n=49)</c:v>
                </c:pt>
                <c:pt idx="30">
                  <c:v>2016-Q3 (n=58)</c:v>
                </c:pt>
                <c:pt idx="31">
                  <c:v>2016-Q4 (n=60)</c:v>
                </c:pt>
              </c:strCache>
            </c:strRef>
          </c:cat>
          <c:val>
            <c:numRef>
              <c:f>Data!Ratios</c:f>
              <c:numCache>
                <c:formatCode>0.000</c:formatCode>
                <c:ptCount val="32"/>
                <c:pt idx="0">
                  <c:v>1.58730158730159E-2</c:v>
                </c:pt>
                <c:pt idx="1">
                  <c:v>0</c:v>
                </c:pt>
                <c:pt idx="2">
                  <c:v>0</c:v>
                </c:pt>
                <c:pt idx="3">
                  <c:v>1.4084507042253501E-2</c:v>
                </c:pt>
                <c:pt idx="4">
                  <c:v>3.0769230769230799E-2</c:v>
                </c:pt>
                <c:pt idx="5">
                  <c:v>0</c:v>
                </c:pt>
                <c:pt idx="6">
                  <c:v>0</c:v>
                </c:pt>
                <c:pt idx="7">
                  <c:v>1.63934426229508E-2</c:v>
                </c:pt>
                <c:pt idx="8">
                  <c:v>0</c:v>
                </c:pt>
                <c:pt idx="9">
                  <c:v>1.5625E-2</c:v>
                </c:pt>
                <c:pt idx="10">
                  <c:v>0</c:v>
                </c:pt>
                <c:pt idx="11">
                  <c:v>0</c:v>
                </c:pt>
                <c:pt idx="12">
                  <c:v>0</c:v>
                </c:pt>
                <c:pt idx="13">
                  <c:v>0</c:v>
                </c:pt>
                <c:pt idx="14">
                  <c:v>0</c:v>
                </c:pt>
                <c:pt idx="15">
                  <c:v>2.8571428571428598E-2</c:v>
                </c:pt>
                <c:pt idx="16">
                  <c:v>1.49253731343284E-2</c:v>
                </c:pt>
                <c:pt idx="17">
                  <c:v>0</c:v>
                </c:pt>
                <c:pt idx="18">
                  <c:v>1.2987012987013E-2</c:v>
                </c:pt>
                <c:pt idx="19">
                  <c:v>0</c:v>
                </c:pt>
                <c:pt idx="20">
                  <c:v>1.72413793103448E-2</c:v>
                </c:pt>
                <c:pt idx="21">
                  <c:v>3.7037037037037E-2</c:v>
                </c:pt>
                <c:pt idx="22">
                  <c:v>1.6129032258064498E-2</c:v>
                </c:pt>
                <c:pt idx="23">
                  <c:v>1.6949152542372899E-2</c:v>
                </c:pt>
                <c:pt idx="24">
                  <c:v>4.2553191489361701E-2</c:v>
                </c:pt>
                <c:pt idx="25">
                  <c:v>1.6949152542372899E-2</c:v>
                </c:pt>
                <c:pt idx="26">
                  <c:v>2.0833333333333301E-2</c:v>
                </c:pt>
                <c:pt idx="27">
                  <c:v>0</c:v>
                </c:pt>
                <c:pt idx="28">
                  <c:v>1.6949152542372899E-2</c:v>
                </c:pt>
                <c:pt idx="29">
                  <c:v>2.04081632653061E-2</c:v>
                </c:pt>
                <c:pt idx="30">
                  <c:v>0</c:v>
                </c:pt>
                <c:pt idx="31">
                  <c:v>1.6666666666666701E-2</c:v>
                </c:pt>
              </c:numCache>
            </c:numRef>
          </c:val>
          <c:smooth val="0"/>
          <c:extLst>
            <c:ext xmlns:c16="http://schemas.microsoft.com/office/drawing/2014/chart" uri="{C3380CC4-5D6E-409C-BE32-E72D297353CC}">
              <c16:uniqueId val="{00000001-7F1D-4176-9EA9-BE2CDC00475A}"/>
            </c:ext>
          </c:extLst>
        </c:ser>
        <c:dLbls>
          <c:showLegendKey val="0"/>
          <c:showVal val="0"/>
          <c:showCatName val="0"/>
          <c:showSerName val="0"/>
          <c:showPercent val="0"/>
          <c:showBubbleSize val="0"/>
        </c:dLbls>
        <c:marker val="1"/>
        <c:smooth val="0"/>
        <c:axId val="439690384"/>
        <c:axId val="439690776"/>
      </c:lineChart>
      <c:scatterChart>
        <c:scatterStyle val="lineMarker"/>
        <c:varyColors val="0"/>
        <c:ser>
          <c:idx val="0"/>
          <c:order val="1"/>
          <c:tx>
            <c:strRef>
              <c:f>'[ZIP45206-07 SinglePTB28OB_18base_SCT_Small.xlsx]Data'!$K$46</c:f>
              <c:strCache>
                <c:ptCount val="1"/>
                <c:pt idx="0">
                  <c:v>Baseline Average Percent</c:v>
                </c:pt>
              </c:strCache>
            </c:strRef>
          </c:tx>
          <c:spPr>
            <a:ln w="25400">
              <a:solidFill>
                <a:srgbClr val="FF0000"/>
              </a:solidFill>
              <a:prstDash val="solid"/>
            </a:ln>
          </c:spPr>
          <c:marker>
            <c:symbol val="none"/>
          </c:marker>
          <c:dPt>
            <c:idx val="12"/>
            <c:bubble3D val="0"/>
            <c:extLst>
              <c:ext xmlns:c16="http://schemas.microsoft.com/office/drawing/2014/chart" uri="{C3380CC4-5D6E-409C-BE32-E72D297353CC}">
                <c16:uniqueId val="{00000002-7F1D-4176-9EA9-BE2CDC00475A}"/>
              </c:ext>
            </c:extLst>
          </c:dPt>
          <c:xVal>
            <c:numRef>
              <c:f>Data!MVals</c:f>
              <c:numCache>
                <c:formatCode>0.0</c:formatCode>
                <c:ptCount val="32"/>
                <c:pt idx="0">
                  <c:v>0.5</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32.5</c:v>
                </c:pt>
              </c:numCache>
            </c:numRef>
          </c:xVal>
          <c:yVal>
            <c:numRef>
              <c:f>Data!Means</c:f>
              <c:numCache>
                <c:formatCode>0.00</c:formatCode>
                <c:ptCount val="32"/>
                <c:pt idx="0">
                  <c:v>8.0000000000000002E-3</c:v>
                </c:pt>
                <c:pt idx="1">
                  <c:v>8.0000000000000002E-3</c:v>
                </c:pt>
                <c:pt idx="2">
                  <c:v>8.0000000000000002E-3</c:v>
                </c:pt>
                <c:pt idx="3">
                  <c:v>8.0000000000000002E-3</c:v>
                </c:pt>
                <c:pt idx="4">
                  <c:v>8.0000000000000002E-3</c:v>
                </c:pt>
                <c:pt idx="5">
                  <c:v>8.0000000000000002E-3</c:v>
                </c:pt>
                <c:pt idx="6">
                  <c:v>8.0000000000000002E-3</c:v>
                </c:pt>
                <c:pt idx="7">
                  <c:v>8.0000000000000002E-3</c:v>
                </c:pt>
                <c:pt idx="8">
                  <c:v>8.0000000000000002E-3</c:v>
                </c:pt>
                <c:pt idx="9">
                  <c:v>8.0000000000000002E-3</c:v>
                </c:pt>
                <c:pt idx="10">
                  <c:v>8.0000000000000002E-3</c:v>
                </c:pt>
                <c:pt idx="11">
                  <c:v>8.0000000000000002E-3</c:v>
                </c:pt>
                <c:pt idx="12">
                  <c:v>8.0000000000000002E-3</c:v>
                </c:pt>
                <c:pt idx="13">
                  <c:v>8.0000000000000002E-3</c:v>
                </c:pt>
                <c:pt idx="14">
                  <c:v>8.0000000000000002E-3</c:v>
                </c:pt>
                <c:pt idx="15">
                  <c:v>8.0000000000000002E-3</c:v>
                </c:pt>
                <c:pt idx="16">
                  <c:v>8.0000000000000002E-3</c:v>
                </c:pt>
                <c:pt idx="17">
                  <c:v>8.0000000000000002E-3</c:v>
                </c:pt>
                <c:pt idx="18">
                  <c:v>8.0000000000000002E-3</c:v>
                </c:pt>
                <c:pt idx="19">
                  <c:v>8.0000000000000002E-3</c:v>
                </c:pt>
                <c:pt idx="20">
                  <c:v>8.0000000000000002E-3</c:v>
                </c:pt>
                <c:pt idx="21">
                  <c:v>8.0000000000000002E-3</c:v>
                </c:pt>
                <c:pt idx="22">
                  <c:v>8.0000000000000002E-3</c:v>
                </c:pt>
                <c:pt idx="23">
                  <c:v>8.0000000000000002E-3</c:v>
                </c:pt>
                <c:pt idx="24">
                  <c:v>8.0000000000000002E-3</c:v>
                </c:pt>
                <c:pt idx="25">
                  <c:v>8.0000000000000002E-3</c:v>
                </c:pt>
                <c:pt idx="26">
                  <c:v>8.0000000000000002E-3</c:v>
                </c:pt>
                <c:pt idx="27">
                  <c:v>8.0000000000000002E-3</c:v>
                </c:pt>
                <c:pt idx="28">
                  <c:v>8.0000000000000002E-3</c:v>
                </c:pt>
                <c:pt idx="29">
                  <c:v>8.0000000000000002E-3</c:v>
                </c:pt>
                <c:pt idx="30">
                  <c:v>8.0000000000000002E-3</c:v>
                </c:pt>
                <c:pt idx="31">
                  <c:v>8.0000000000000002E-3</c:v>
                </c:pt>
              </c:numCache>
            </c:numRef>
          </c:yVal>
          <c:smooth val="0"/>
          <c:extLst>
            <c:ext xmlns:c16="http://schemas.microsoft.com/office/drawing/2014/chart" uri="{C3380CC4-5D6E-409C-BE32-E72D297353CC}">
              <c16:uniqueId val="{00000003-7F1D-4176-9EA9-BE2CDC00475A}"/>
            </c:ext>
          </c:extLst>
        </c:ser>
        <c:ser>
          <c:idx val="3"/>
          <c:order val="2"/>
          <c:tx>
            <c:v>Lower Contol Limit</c:v>
          </c:tx>
          <c:spPr>
            <a:ln w="15875">
              <a:solidFill>
                <a:srgbClr val="FF0000"/>
              </a:solidFill>
              <a:prstDash val="sysDash"/>
            </a:ln>
          </c:spPr>
          <c:marker>
            <c:symbol val="none"/>
          </c:marker>
          <c:dPt>
            <c:idx val="24"/>
            <c:bubble3D val="0"/>
            <c:spPr>
              <a:ln w="15875">
                <a:noFill/>
                <a:prstDash val="sysDash"/>
              </a:ln>
            </c:spPr>
            <c:extLst>
              <c:ext xmlns:c16="http://schemas.microsoft.com/office/drawing/2014/chart" uri="{C3380CC4-5D6E-409C-BE32-E72D297353CC}">
                <c16:uniqueId val="{00000005-7F1D-4176-9EA9-BE2CDC00475A}"/>
              </c:ext>
            </c:extLst>
          </c:dPt>
          <c:xVal>
            <c:numRef>
              <c:f>Data!XVals</c:f>
              <c:numCache>
                <c:formatCode>General</c:formatCode>
                <c:ptCount val="64"/>
                <c:pt idx="0">
                  <c:v>0.5</c:v>
                </c:pt>
                <c:pt idx="1">
                  <c:v>1.5</c:v>
                </c:pt>
                <c:pt idx="2">
                  <c:v>1.5</c:v>
                </c:pt>
                <c:pt idx="3">
                  <c:v>2.5</c:v>
                </c:pt>
                <c:pt idx="4">
                  <c:v>2.5</c:v>
                </c:pt>
                <c:pt idx="5">
                  <c:v>3.5</c:v>
                </c:pt>
                <c:pt idx="6">
                  <c:v>3.5</c:v>
                </c:pt>
                <c:pt idx="7">
                  <c:v>4.5</c:v>
                </c:pt>
                <c:pt idx="8">
                  <c:v>4.5</c:v>
                </c:pt>
                <c:pt idx="9">
                  <c:v>5.5</c:v>
                </c:pt>
                <c:pt idx="10">
                  <c:v>5.5</c:v>
                </c:pt>
                <c:pt idx="11">
                  <c:v>6.5</c:v>
                </c:pt>
                <c:pt idx="12">
                  <c:v>6.5</c:v>
                </c:pt>
                <c:pt idx="13">
                  <c:v>7.5</c:v>
                </c:pt>
                <c:pt idx="14">
                  <c:v>7.5</c:v>
                </c:pt>
                <c:pt idx="15">
                  <c:v>8.5</c:v>
                </c:pt>
                <c:pt idx="16">
                  <c:v>8.5</c:v>
                </c:pt>
                <c:pt idx="17">
                  <c:v>9.5</c:v>
                </c:pt>
                <c:pt idx="18">
                  <c:v>9.5</c:v>
                </c:pt>
                <c:pt idx="19">
                  <c:v>10.5</c:v>
                </c:pt>
                <c:pt idx="20">
                  <c:v>10.5</c:v>
                </c:pt>
                <c:pt idx="21">
                  <c:v>11.5</c:v>
                </c:pt>
                <c:pt idx="22">
                  <c:v>11.5</c:v>
                </c:pt>
                <c:pt idx="23">
                  <c:v>12.5</c:v>
                </c:pt>
                <c:pt idx="24">
                  <c:v>12.5</c:v>
                </c:pt>
                <c:pt idx="25">
                  <c:v>13.5</c:v>
                </c:pt>
                <c:pt idx="26">
                  <c:v>13.5</c:v>
                </c:pt>
                <c:pt idx="27">
                  <c:v>14.5</c:v>
                </c:pt>
                <c:pt idx="28">
                  <c:v>14.5</c:v>
                </c:pt>
                <c:pt idx="29">
                  <c:v>15.5</c:v>
                </c:pt>
                <c:pt idx="30">
                  <c:v>15.5</c:v>
                </c:pt>
                <c:pt idx="31">
                  <c:v>16.5</c:v>
                </c:pt>
                <c:pt idx="32">
                  <c:v>16.5</c:v>
                </c:pt>
                <c:pt idx="33">
                  <c:v>17.5</c:v>
                </c:pt>
                <c:pt idx="34">
                  <c:v>17.5</c:v>
                </c:pt>
                <c:pt idx="35">
                  <c:v>18.5</c:v>
                </c:pt>
                <c:pt idx="36">
                  <c:v>18.5</c:v>
                </c:pt>
                <c:pt idx="37">
                  <c:v>19.5</c:v>
                </c:pt>
                <c:pt idx="38">
                  <c:v>19.5</c:v>
                </c:pt>
                <c:pt idx="39">
                  <c:v>20.5</c:v>
                </c:pt>
                <c:pt idx="40">
                  <c:v>20.5</c:v>
                </c:pt>
                <c:pt idx="41">
                  <c:v>21.5</c:v>
                </c:pt>
                <c:pt idx="42">
                  <c:v>21.5</c:v>
                </c:pt>
                <c:pt idx="43">
                  <c:v>22.5</c:v>
                </c:pt>
                <c:pt idx="44">
                  <c:v>22.5</c:v>
                </c:pt>
                <c:pt idx="45">
                  <c:v>23.5</c:v>
                </c:pt>
                <c:pt idx="46">
                  <c:v>23.5</c:v>
                </c:pt>
                <c:pt idx="47">
                  <c:v>24.5</c:v>
                </c:pt>
                <c:pt idx="48">
                  <c:v>24.5</c:v>
                </c:pt>
                <c:pt idx="49">
                  <c:v>25.5</c:v>
                </c:pt>
                <c:pt idx="50">
                  <c:v>25.5</c:v>
                </c:pt>
                <c:pt idx="51">
                  <c:v>26.5</c:v>
                </c:pt>
                <c:pt idx="52">
                  <c:v>26.5</c:v>
                </c:pt>
                <c:pt idx="53">
                  <c:v>27.5</c:v>
                </c:pt>
                <c:pt idx="54">
                  <c:v>27.5</c:v>
                </c:pt>
                <c:pt idx="55">
                  <c:v>28.5</c:v>
                </c:pt>
                <c:pt idx="56">
                  <c:v>28.5</c:v>
                </c:pt>
                <c:pt idx="57">
                  <c:v>29.5</c:v>
                </c:pt>
                <c:pt idx="58">
                  <c:v>29.5</c:v>
                </c:pt>
                <c:pt idx="59">
                  <c:v>30.5</c:v>
                </c:pt>
                <c:pt idx="60">
                  <c:v>30.5</c:v>
                </c:pt>
                <c:pt idx="61">
                  <c:v>31.5</c:v>
                </c:pt>
                <c:pt idx="62">
                  <c:v>31.5</c:v>
                </c:pt>
                <c:pt idx="63">
                  <c:v>32.5</c:v>
                </c:pt>
              </c:numCache>
            </c:numRef>
          </c:xVal>
          <c:yVal>
            <c:numRef>
              <c:f>Data!LCLs</c:f>
              <c:numCache>
                <c:formatCode>0.000</c:formatCode>
                <c:ptCount val="64"/>
                <c:pt idx="0">
                  <c:v>3.1321874179620702E-4</c:v>
                </c:pt>
                <c:pt idx="1">
                  <c:v>3.1321874179620702E-4</c:v>
                </c:pt>
                <c:pt idx="2">
                  <c:v>3.1321874179620702E-4</c:v>
                </c:pt>
                <c:pt idx="3">
                  <c:v>3.1321874179620702E-4</c:v>
                </c:pt>
                <c:pt idx="4">
                  <c:v>3.1321874179620702E-4</c:v>
                </c:pt>
                <c:pt idx="5">
                  <c:v>3.1321874179620702E-4</c:v>
                </c:pt>
                <c:pt idx="6">
                  <c:v>3.1321874179620702E-4</c:v>
                </c:pt>
                <c:pt idx="7">
                  <c:v>3.1321874179620702E-4</c:v>
                </c:pt>
                <c:pt idx="8">
                  <c:v>3.1321874179620702E-4</c:v>
                </c:pt>
                <c:pt idx="9">
                  <c:v>3.1321874179620702E-4</c:v>
                </c:pt>
                <c:pt idx="10">
                  <c:v>3.1321874179620702E-4</c:v>
                </c:pt>
                <c:pt idx="11">
                  <c:v>3.1321874179620702E-4</c:v>
                </c:pt>
                <c:pt idx="12">
                  <c:v>3.1321874179620702E-4</c:v>
                </c:pt>
                <c:pt idx="13">
                  <c:v>3.1321874179620702E-4</c:v>
                </c:pt>
                <c:pt idx="14">
                  <c:v>3.1321874179620702E-4</c:v>
                </c:pt>
                <c:pt idx="15">
                  <c:v>3.1321874179620702E-4</c:v>
                </c:pt>
                <c:pt idx="16">
                  <c:v>3.1321874179620702E-4</c:v>
                </c:pt>
                <c:pt idx="17">
                  <c:v>3.1321874179620702E-4</c:v>
                </c:pt>
                <c:pt idx="18">
                  <c:v>3.1321874179620702E-4</c:v>
                </c:pt>
                <c:pt idx="19">
                  <c:v>3.1321874179620702E-4</c:v>
                </c:pt>
                <c:pt idx="20">
                  <c:v>3.1321874179620702E-4</c:v>
                </c:pt>
                <c:pt idx="21">
                  <c:v>3.1321874179620702E-4</c:v>
                </c:pt>
                <c:pt idx="22">
                  <c:v>3.1321874179620702E-4</c:v>
                </c:pt>
                <c:pt idx="23">
                  <c:v>3.1321874179620702E-4</c:v>
                </c:pt>
                <c:pt idx="24">
                  <c:v>3.1321874179620702E-4</c:v>
                </c:pt>
                <c:pt idx="25">
                  <c:v>3.1321874179620702E-4</c:v>
                </c:pt>
                <c:pt idx="26">
                  <c:v>3.1321874179620702E-4</c:v>
                </c:pt>
                <c:pt idx="27">
                  <c:v>3.1321874179620702E-4</c:v>
                </c:pt>
                <c:pt idx="28">
                  <c:v>3.1321874179620702E-4</c:v>
                </c:pt>
                <c:pt idx="29">
                  <c:v>3.1321874179620702E-4</c:v>
                </c:pt>
                <c:pt idx="30">
                  <c:v>3.1321874179620702E-4</c:v>
                </c:pt>
                <c:pt idx="31">
                  <c:v>3.1321874179620702E-4</c:v>
                </c:pt>
                <c:pt idx="32">
                  <c:v>3.1321874179620702E-4</c:v>
                </c:pt>
                <c:pt idx="33">
                  <c:v>3.1321874179620702E-4</c:v>
                </c:pt>
                <c:pt idx="34">
                  <c:v>3.1321874179620702E-4</c:v>
                </c:pt>
                <c:pt idx="35">
                  <c:v>3.1321874179620702E-4</c:v>
                </c:pt>
                <c:pt idx="36">
                  <c:v>3.1321874179620702E-4</c:v>
                </c:pt>
                <c:pt idx="37">
                  <c:v>3.1321874179620702E-4</c:v>
                </c:pt>
                <c:pt idx="38">
                  <c:v>3.1321874179620702E-4</c:v>
                </c:pt>
                <c:pt idx="39">
                  <c:v>3.1321874179620702E-4</c:v>
                </c:pt>
                <c:pt idx="40">
                  <c:v>3.1321874179620702E-4</c:v>
                </c:pt>
                <c:pt idx="41">
                  <c:v>3.1321874179620702E-4</c:v>
                </c:pt>
                <c:pt idx="42">
                  <c:v>3.1321874179620702E-4</c:v>
                </c:pt>
                <c:pt idx="43">
                  <c:v>3.1321874179620702E-4</c:v>
                </c:pt>
                <c:pt idx="44">
                  <c:v>3.1321874179620702E-4</c:v>
                </c:pt>
                <c:pt idx="45">
                  <c:v>3.1321874179620702E-4</c:v>
                </c:pt>
                <c:pt idx="46">
                  <c:v>3.1321874179620702E-4</c:v>
                </c:pt>
                <c:pt idx="47">
                  <c:v>3.1321874179620702E-4</c:v>
                </c:pt>
                <c:pt idx="48">
                  <c:v>3.1321874179620702E-4</c:v>
                </c:pt>
                <c:pt idx="49">
                  <c:v>3.1321874179620702E-4</c:v>
                </c:pt>
                <c:pt idx="50">
                  <c:v>3.1321874179620702E-4</c:v>
                </c:pt>
                <c:pt idx="51">
                  <c:v>3.1321874179620702E-4</c:v>
                </c:pt>
                <c:pt idx="52">
                  <c:v>3.1321874179620702E-4</c:v>
                </c:pt>
                <c:pt idx="53">
                  <c:v>3.1321874179620702E-4</c:v>
                </c:pt>
                <c:pt idx="54">
                  <c:v>3.1321874179620702E-4</c:v>
                </c:pt>
                <c:pt idx="55">
                  <c:v>3.1321874179620702E-4</c:v>
                </c:pt>
                <c:pt idx="56">
                  <c:v>3.1321874179620702E-4</c:v>
                </c:pt>
                <c:pt idx="57">
                  <c:v>3.1321874179620702E-4</c:v>
                </c:pt>
                <c:pt idx="58">
                  <c:v>3.1321874179620702E-4</c:v>
                </c:pt>
                <c:pt idx="59">
                  <c:v>3.1321874179620702E-4</c:v>
                </c:pt>
                <c:pt idx="60">
                  <c:v>3.1321874179620702E-4</c:v>
                </c:pt>
                <c:pt idx="61">
                  <c:v>3.1321874179620702E-4</c:v>
                </c:pt>
                <c:pt idx="62">
                  <c:v>3.1321874179620702E-4</c:v>
                </c:pt>
                <c:pt idx="63">
                  <c:v>3.1321874179620702E-4</c:v>
                </c:pt>
              </c:numCache>
            </c:numRef>
          </c:yVal>
          <c:smooth val="0"/>
          <c:extLst>
            <c:ext xmlns:c16="http://schemas.microsoft.com/office/drawing/2014/chart" uri="{C3380CC4-5D6E-409C-BE32-E72D297353CC}">
              <c16:uniqueId val="{00000006-7F1D-4176-9EA9-BE2CDC00475A}"/>
            </c:ext>
          </c:extLst>
        </c:ser>
        <c:ser>
          <c:idx val="4"/>
          <c:order val="3"/>
          <c:tx>
            <c:v>Control Limits</c:v>
          </c:tx>
          <c:spPr>
            <a:ln w="15875">
              <a:solidFill>
                <a:srgbClr val="FF0000"/>
              </a:solidFill>
              <a:prstDash val="sysDash"/>
            </a:ln>
          </c:spPr>
          <c:marker>
            <c:symbol val="none"/>
          </c:marker>
          <c:dPt>
            <c:idx val="24"/>
            <c:bubble3D val="0"/>
            <c:extLst>
              <c:ext xmlns:c16="http://schemas.microsoft.com/office/drawing/2014/chart" uri="{C3380CC4-5D6E-409C-BE32-E72D297353CC}">
                <c16:uniqueId val="{00000007-7F1D-4176-9EA9-BE2CDC00475A}"/>
              </c:ext>
            </c:extLst>
          </c:dPt>
          <c:xVal>
            <c:numRef>
              <c:f>Data!XVals</c:f>
              <c:numCache>
                <c:formatCode>General</c:formatCode>
                <c:ptCount val="64"/>
                <c:pt idx="0">
                  <c:v>0.5</c:v>
                </c:pt>
                <c:pt idx="1">
                  <c:v>1.5</c:v>
                </c:pt>
                <c:pt idx="2">
                  <c:v>1.5</c:v>
                </c:pt>
                <c:pt idx="3">
                  <c:v>2.5</c:v>
                </c:pt>
                <c:pt idx="4">
                  <c:v>2.5</c:v>
                </c:pt>
                <c:pt idx="5">
                  <c:v>3.5</c:v>
                </c:pt>
                <c:pt idx="6">
                  <c:v>3.5</c:v>
                </c:pt>
                <c:pt idx="7">
                  <c:v>4.5</c:v>
                </c:pt>
                <c:pt idx="8">
                  <c:v>4.5</c:v>
                </c:pt>
                <c:pt idx="9">
                  <c:v>5.5</c:v>
                </c:pt>
                <c:pt idx="10">
                  <c:v>5.5</c:v>
                </c:pt>
                <c:pt idx="11">
                  <c:v>6.5</c:v>
                </c:pt>
                <c:pt idx="12">
                  <c:v>6.5</c:v>
                </c:pt>
                <c:pt idx="13">
                  <c:v>7.5</c:v>
                </c:pt>
                <c:pt idx="14">
                  <c:v>7.5</c:v>
                </c:pt>
                <c:pt idx="15">
                  <c:v>8.5</c:v>
                </c:pt>
                <c:pt idx="16">
                  <c:v>8.5</c:v>
                </c:pt>
                <c:pt idx="17">
                  <c:v>9.5</c:v>
                </c:pt>
                <c:pt idx="18">
                  <c:v>9.5</c:v>
                </c:pt>
                <c:pt idx="19">
                  <c:v>10.5</c:v>
                </c:pt>
                <c:pt idx="20">
                  <c:v>10.5</c:v>
                </c:pt>
                <c:pt idx="21">
                  <c:v>11.5</c:v>
                </c:pt>
                <c:pt idx="22">
                  <c:v>11.5</c:v>
                </c:pt>
                <c:pt idx="23">
                  <c:v>12.5</c:v>
                </c:pt>
                <c:pt idx="24">
                  <c:v>12.5</c:v>
                </c:pt>
                <c:pt idx="25">
                  <c:v>13.5</c:v>
                </c:pt>
                <c:pt idx="26">
                  <c:v>13.5</c:v>
                </c:pt>
                <c:pt idx="27">
                  <c:v>14.5</c:v>
                </c:pt>
                <c:pt idx="28">
                  <c:v>14.5</c:v>
                </c:pt>
                <c:pt idx="29">
                  <c:v>15.5</c:v>
                </c:pt>
                <c:pt idx="30">
                  <c:v>15.5</c:v>
                </c:pt>
                <c:pt idx="31">
                  <c:v>16.5</c:v>
                </c:pt>
                <c:pt idx="32">
                  <c:v>16.5</c:v>
                </c:pt>
                <c:pt idx="33">
                  <c:v>17.5</c:v>
                </c:pt>
                <c:pt idx="34">
                  <c:v>17.5</c:v>
                </c:pt>
                <c:pt idx="35">
                  <c:v>18.5</c:v>
                </c:pt>
                <c:pt idx="36">
                  <c:v>18.5</c:v>
                </c:pt>
                <c:pt idx="37">
                  <c:v>19.5</c:v>
                </c:pt>
                <c:pt idx="38">
                  <c:v>19.5</c:v>
                </c:pt>
                <c:pt idx="39">
                  <c:v>20.5</c:v>
                </c:pt>
                <c:pt idx="40">
                  <c:v>20.5</c:v>
                </c:pt>
                <c:pt idx="41">
                  <c:v>21.5</c:v>
                </c:pt>
                <c:pt idx="42">
                  <c:v>21.5</c:v>
                </c:pt>
                <c:pt idx="43">
                  <c:v>22.5</c:v>
                </c:pt>
                <c:pt idx="44">
                  <c:v>22.5</c:v>
                </c:pt>
                <c:pt idx="45">
                  <c:v>23.5</c:v>
                </c:pt>
                <c:pt idx="46">
                  <c:v>23.5</c:v>
                </c:pt>
                <c:pt idx="47">
                  <c:v>24.5</c:v>
                </c:pt>
                <c:pt idx="48">
                  <c:v>24.5</c:v>
                </c:pt>
                <c:pt idx="49">
                  <c:v>25.5</c:v>
                </c:pt>
                <c:pt idx="50">
                  <c:v>25.5</c:v>
                </c:pt>
                <c:pt idx="51">
                  <c:v>26.5</c:v>
                </c:pt>
                <c:pt idx="52">
                  <c:v>26.5</c:v>
                </c:pt>
                <c:pt idx="53">
                  <c:v>27.5</c:v>
                </c:pt>
                <c:pt idx="54">
                  <c:v>27.5</c:v>
                </c:pt>
                <c:pt idx="55">
                  <c:v>28.5</c:v>
                </c:pt>
                <c:pt idx="56">
                  <c:v>28.5</c:v>
                </c:pt>
                <c:pt idx="57">
                  <c:v>29.5</c:v>
                </c:pt>
                <c:pt idx="58">
                  <c:v>29.5</c:v>
                </c:pt>
                <c:pt idx="59">
                  <c:v>30.5</c:v>
                </c:pt>
                <c:pt idx="60">
                  <c:v>30.5</c:v>
                </c:pt>
                <c:pt idx="61">
                  <c:v>31.5</c:v>
                </c:pt>
                <c:pt idx="62">
                  <c:v>31.5</c:v>
                </c:pt>
                <c:pt idx="63">
                  <c:v>32.5</c:v>
                </c:pt>
              </c:numCache>
            </c:numRef>
          </c:xVal>
          <c:yVal>
            <c:numRef>
              <c:f>Data!UCLs</c:f>
              <c:numCache>
                <c:formatCode>0.000</c:formatCode>
                <c:ptCount val="64"/>
                <c:pt idx="0">
                  <c:v>4.1670673971785699E-2</c:v>
                </c:pt>
                <c:pt idx="1">
                  <c:v>4.1670673971785699E-2</c:v>
                </c:pt>
                <c:pt idx="2">
                  <c:v>4.3398483464393602E-2</c:v>
                </c:pt>
                <c:pt idx="3">
                  <c:v>4.3398483464393602E-2</c:v>
                </c:pt>
                <c:pt idx="4">
                  <c:v>3.8260408253893499E-2</c:v>
                </c:pt>
                <c:pt idx="5">
                  <c:v>3.8260408253893499E-2</c:v>
                </c:pt>
                <c:pt idx="6">
                  <c:v>3.9717058990169897E-2</c:v>
                </c:pt>
                <c:pt idx="7">
                  <c:v>3.9717058990169897E-2</c:v>
                </c:pt>
                <c:pt idx="8">
                  <c:v>4.1148616399945999E-2</c:v>
                </c:pt>
                <c:pt idx="9">
                  <c:v>4.1148616399945999E-2</c:v>
                </c:pt>
                <c:pt idx="10">
                  <c:v>4.4036345289418299E-2</c:v>
                </c:pt>
                <c:pt idx="11">
                  <c:v>4.4036345289418299E-2</c:v>
                </c:pt>
                <c:pt idx="12">
                  <c:v>4.5422861839192599E-2</c:v>
                </c:pt>
                <c:pt idx="13">
                  <c:v>4.5422861839192599E-2</c:v>
                </c:pt>
                <c:pt idx="14">
                  <c:v>4.2218200506479599E-2</c:v>
                </c:pt>
                <c:pt idx="15">
                  <c:v>4.2218200506479599E-2</c:v>
                </c:pt>
                <c:pt idx="16">
                  <c:v>4.2218200506479599E-2</c:v>
                </c:pt>
                <c:pt idx="17">
                  <c:v>4.2218200506479599E-2</c:v>
                </c:pt>
                <c:pt idx="18">
                  <c:v>4.1406586176980099E-2</c:v>
                </c:pt>
                <c:pt idx="19">
                  <c:v>4.1406586176980099E-2</c:v>
                </c:pt>
                <c:pt idx="20">
                  <c:v>3.9496031496047197E-2</c:v>
                </c:pt>
                <c:pt idx="21">
                  <c:v>3.9496031496047197E-2</c:v>
                </c:pt>
                <c:pt idx="22">
                  <c:v>4.01734430047921E-2</c:v>
                </c:pt>
                <c:pt idx="23">
                  <c:v>4.01734430047921E-2</c:v>
                </c:pt>
                <c:pt idx="24">
                  <c:v>4.5795237795256703E-2</c:v>
                </c:pt>
                <c:pt idx="25">
                  <c:v>4.5795237795256703E-2</c:v>
                </c:pt>
                <c:pt idx="26">
                  <c:v>4.4368484525295598E-2</c:v>
                </c:pt>
                <c:pt idx="27">
                  <c:v>4.4368484525295598E-2</c:v>
                </c:pt>
                <c:pt idx="28">
                  <c:v>4.0409149035055998E-2</c:v>
                </c:pt>
                <c:pt idx="29">
                  <c:v>4.0409149035055998E-2</c:v>
                </c:pt>
                <c:pt idx="30">
                  <c:v>3.9942806031137201E-2</c:v>
                </c:pt>
                <c:pt idx="31">
                  <c:v>3.9942806031137201E-2</c:v>
                </c:pt>
                <c:pt idx="32">
                  <c:v>4.0650112568661502E-2</c:v>
                </c:pt>
                <c:pt idx="33">
                  <c:v>4.0650112568661502E-2</c:v>
                </c:pt>
                <c:pt idx="34">
                  <c:v>4.6178955630834399E-2</c:v>
                </c:pt>
                <c:pt idx="35">
                  <c:v>4.6178955630834399E-2</c:v>
                </c:pt>
                <c:pt idx="36">
                  <c:v>3.8456270546217801E-2</c:v>
                </c:pt>
                <c:pt idx="37">
                  <c:v>3.8456270546217801E-2</c:v>
                </c:pt>
                <c:pt idx="38">
                  <c:v>4.5061279815171801E-2</c:v>
                </c:pt>
                <c:pt idx="39">
                  <c:v>4.5061279815171801E-2</c:v>
                </c:pt>
                <c:pt idx="40">
                  <c:v>4.3091997319361398E-2</c:v>
                </c:pt>
                <c:pt idx="41">
                  <c:v>4.3091997319361398E-2</c:v>
                </c:pt>
                <c:pt idx="42">
                  <c:v>4.4368484525295598E-2</c:v>
                </c:pt>
                <c:pt idx="43">
                  <c:v>4.4368484525295598E-2</c:v>
                </c:pt>
                <c:pt idx="44">
                  <c:v>4.19411254969543E-2</c:v>
                </c:pt>
                <c:pt idx="45">
                  <c:v>4.19411254969543E-2</c:v>
                </c:pt>
                <c:pt idx="46">
                  <c:v>4.2793336591744703E-2</c:v>
                </c:pt>
                <c:pt idx="47">
                  <c:v>4.2793336591744703E-2</c:v>
                </c:pt>
                <c:pt idx="48">
                  <c:v>4.6982811269431102E-2</c:v>
                </c:pt>
                <c:pt idx="49">
                  <c:v>4.6982811269431102E-2</c:v>
                </c:pt>
                <c:pt idx="50">
                  <c:v>4.2793336591744703E-2</c:v>
                </c:pt>
                <c:pt idx="51">
                  <c:v>4.2793336591744703E-2</c:v>
                </c:pt>
                <c:pt idx="52">
                  <c:v>4.6574603043971798E-2</c:v>
                </c:pt>
                <c:pt idx="53">
                  <c:v>4.6574603043971798E-2</c:v>
                </c:pt>
                <c:pt idx="54">
                  <c:v>4.2218200506479599E-2</c:v>
                </c:pt>
                <c:pt idx="55">
                  <c:v>4.2218200506479599E-2</c:v>
                </c:pt>
                <c:pt idx="56">
                  <c:v>4.2793336591744703E-2</c:v>
                </c:pt>
                <c:pt idx="57">
                  <c:v>4.2793336591744703E-2</c:v>
                </c:pt>
                <c:pt idx="58">
                  <c:v>4.6178955630834399E-2</c:v>
                </c:pt>
                <c:pt idx="59">
                  <c:v>4.6178955630834399E-2</c:v>
                </c:pt>
                <c:pt idx="60">
                  <c:v>4.3091997319361398E-2</c:v>
                </c:pt>
                <c:pt idx="61">
                  <c:v>4.3091997319361398E-2</c:v>
                </c:pt>
                <c:pt idx="62">
                  <c:v>4.2502173844556498E-2</c:v>
                </c:pt>
                <c:pt idx="63">
                  <c:v>4.2502173844556498E-2</c:v>
                </c:pt>
              </c:numCache>
            </c:numRef>
          </c:yVal>
          <c:smooth val="0"/>
          <c:extLst>
            <c:ext xmlns:c16="http://schemas.microsoft.com/office/drawing/2014/chart" uri="{C3380CC4-5D6E-409C-BE32-E72D297353CC}">
              <c16:uniqueId val="{00000008-7F1D-4176-9EA9-BE2CDC00475A}"/>
            </c:ext>
          </c:extLst>
        </c:ser>
        <c:dLbls>
          <c:showLegendKey val="0"/>
          <c:showVal val="0"/>
          <c:showCatName val="0"/>
          <c:showSerName val="0"/>
          <c:showPercent val="0"/>
          <c:showBubbleSize val="0"/>
        </c:dLbls>
        <c:axId val="439690384"/>
        <c:axId val="439690776"/>
      </c:scatterChart>
      <c:catAx>
        <c:axId val="439690384"/>
        <c:scaling>
          <c:orientation val="minMax"/>
        </c:scaling>
        <c:delete val="1"/>
        <c:axPos val="b"/>
        <c:title>
          <c:tx>
            <c:strRef>
              <c:f>'[ZIP45206-07 SinglePTB28OB_18base_SCT_Small.xlsx]Data'!$K$34</c:f>
              <c:strCache>
                <c:ptCount val="1"/>
              </c:strCache>
            </c:strRef>
          </c:tx>
          <c:layout>
            <c:manualLayout>
              <c:xMode val="edge"/>
              <c:yMode val="edge"/>
              <c:x val="0.53496118634005196"/>
              <c:y val="0.86296896380929999"/>
            </c:manualLayout>
          </c:layout>
          <c:overlay val="0"/>
          <c:spPr>
            <a:noFill/>
            <a:ln w="25400">
              <a:noFill/>
            </a:ln>
          </c:spPr>
          <c:txPr>
            <a:bodyPr/>
            <a:lstStyle/>
            <a:p>
              <a:pPr>
                <a:defRPr sz="1200" b="1" i="0" u="none" strike="noStrike" baseline="0">
                  <a:solidFill>
                    <a:srgbClr val="000000"/>
                  </a:solidFill>
                  <a:latin typeface="Arial"/>
                  <a:ea typeface="Arial"/>
                  <a:cs typeface="Arial"/>
                </a:defRPr>
              </a:pPr>
              <a:endParaRPr lang="en-US"/>
            </a:p>
          </c:txPr>
        </c:title>
        <c:numFmt formatCode="General" sourceLinked="1"/>
        <c:majorTickMark val="out"/>
        <c:minorTickMark val="none"/>
        <c:tickLblPos val="nextTo"/>
        <c:crossAx val="439690776"/>
        <c:crosses val="autoZero"/>
        <c:auto val="0"/>
        <c:lblAlgn val="ctr"/>
        <c:lblOffset val="100"/>
        <c:tickLblSkip val="1"/>
        <c:tickMarkSkip val="1"/>
        <c:noMultiLvlLbl val="0"/>
      </c:catAx>
      <c:valAx>
        <c:axId val="439690776"/>
        <c:scaling>
          <c:orientation val="minMax"/>
          <c:max val="0.1"/>
        </c:scaling>
        <c:delete val="0"/>
        <c:axPos val="l"/>
        <c:numFmt formatCode="0%" sourceLinked="0"/>
        <c:majorTickMark val="out"/>
        <c:minorTickMark val="none"/>
        <c:tickLblPos val="nextTo"/>
        <c:spPr>
          <a:ln w="3175">
            <a:solidFill>
              <a:srgbClr val="BFBFBF"/>
            </a:solidFill>
            <a:prstDash val="solid"/>
          </a:ln>
        </c:spPr>
        <c:txPr>
          <a:bodyPr rot="0" vert="horz"/>
          <a:lstStyle/>
          <a:p>
            <a:pPr>
              <a:defRPr sz="1000" b="0" i="0" u="none" strike="noStrike" baseline="0">
                <a:solidFill>
                  <a:srgbClr val="000000"/>
                </a:solidFill>
                <a:latin typeface="+mn-lt"/>
                <a:ea typeface="Arial"/>
                <a:cs typeface="Arial"/>
              </a:defRPr>
            </a:pPr>
            <a:endParaRPr lang="en-US"/>
          </a:p>
        </c:txPr>
        <c:crossAx val="439690384"/>
        <c:crosses val="autoZero"/>
        <c:crossBetween val="between"/>
        <c:majorUnit val="0.02"/>
      </c:valAx>
      <c:spPr>
        <a:solidFill>
          <a:srgbClr val="FFFFFF"/>
        </a:solidFill>
        <a:ln w="9525">
          <a:solidFill>
            <a:srgbClr val="BFBFBF"/>
          </a:solidFill>
          <a:prstDash val="solid"/>
        </a:ln>
        <a:effectLst/>
      </c:spPr>
    </c:plotArea>
    <c:plotVisOnly val="0"/>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0.43859</cdr:x>
      <cdr:y>0.38123</cdr:y>
    </cdr:from>
    <cdr:to>
      <cdr:x>0.55517</cdr:x>
      <cdr:y>0.43568</cdr:y>
    </cdr:to>
    <cdr:sp macro="" textlink="">
      <cdr:nvSpPr>
        <cdr:cNvPr id="4" name="TextBox 1"/>
        <cdr:cNvSpPr txBox="1"/>
      </cdr:nvSpPr>
      <cdr:spPr>
        <a:xfrm xmlns:a="http://schemas.openxmlformats.org/drawingml/2006/main">
          <a:off x="5315855" y="2586009"/>
          <a:ext cx="1413073" cy="369332"/>
        </a:xfrm>
        <a:prstGeom xmlns:a="http://schemas.openxmlformats.org/drawingml/2006/main" prst="rect">
          <a:avLst/>
        </a:prstGeom>
        <a:solidFill xmlns:a="http://schemas.openxmlformats.org/drawingml/2006/main">
          <a:srgbClr val="FFC000">
            <a:lumMod val="20000"/>
            <a:lumOff val="80000"/>
          </a:srgbClr>
        </a:solidFill>
        <a:ln xmlns:a="http://schemas.openxmlformats.org/drawingml/2006/main">
          <a:solidFill>
            <a:schemeClr val="tx1">
              <a:lumMod val="50000"/>
            </a:schemeClr>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800" b="1" dirty="0" smtClean="0"/>
            <a:t>Avondale</a:t>
          </a:r>
          <a:endParaRPr lang="en-US" sz="1800" b="1" dirty="0"/>
        </a:p>
      </cdr:txBody>
    </cdr:sp>
  </cdr:relSizeAnchor>
  <cdr:relSizeAnchor xmlns:cdr="http://schemas.openxmlformats.org/drawingml/2006/chartDrawing">
    <cdr:from>
      <cdr:x>0.49072</cdr:x>
      <cdr:y>0.43568</cdr:y>
    </cdr:from>
    <cdr:to>
      <cdr:x>0.49688</cdr:x>
      <cdr:y>0.52606</cdr:y>
    </cdr:to>
    <cdr:cxnSp macro="">
      <cdr:nvCxnSpPr>
        <cdr:cNvPr id="5" name="Straight Arrow Connector 4"/>
        <cdr:cNvCxnSpPr/>
      </cdr:nvCxnSpPr>
      <cdr:spPr>
        <a:xfrm xmlns:a="http://schemas.openxmlformats.org/drawingml/2006/main" flipH="1">
          <a:off x="5947748" y="2955341"/>
          <a:ext cx="74643" cy="61310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0.45014</cdr:x>
      <cdr:y>0.42632</cdr:y>
    </cdr:from>
    <cdr:to>
      <cdr:x>0.5133</cdr:x>
      <cdr:y>0.47648</cdr:y>
    </cdr:to>
    <cdr:sp macro="" textlink="">
      <cdr:nvSpPr>
        <cdr:cNvPr id="6" name="TextBox 5"/>
        <cdr:cNvSpPr txBox="1"/>
      </cdr:nvSpPr>
      <cdr:spPr>
        <a:xfrm xmlns:a="http://schemas.openxmlformats.org/drawingml/2006/main">
          <a:off x="5442396" y="2884724"/>
          <a:ext cx="763635" cy="3394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i="0" dirty="0" smtClean="0">
              <a:solidFill>
                <a:schemeClr val="tx1">
                  <a:lumMod val="50000"/>
                </a:schemeClr>
              </a:solidFill>
            </a:rPr>
            <a:t>105</a:t>
          </a:r>
          <a:endParaRPr lang="en-US" sz="1600" b="1" i="0" dirty="0">
            <a:solidFill>
              <a:schemeClr val="tx1">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0.00111</cdr:x>
      <cdr:y>0.95417</cdr:y>
    </cdr:from>
    <cdr:to>
      <cdr:x>0.38846</cdr:x>
      <cdr:y>0.98691</cdr:y>
    </cdr:to>
    <cdr:sp macro="" textlink="">
      <cdr:nvSpPr>
        <cdr:cNvPr id="2" name="TextBox 1"/>
        <cdr:cNvSpPr txBox="1"/>
      </cdr:nvSpPr>
      <cdr:spPr>
        <a:xfrm xmlns:a="http://schemas.openxmlformats.org/drawingml/2006/main">
          <a:off x="9525" y="5553055"/>
          <a:ext cx="3324247" cy="1905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a:latin typeface="Arial" pitchFamily="34" charset="0"/>
              <a:cs typeface="Arial" pitchFamily="34" charset="0"/>
            </a:rPr>
            <a:t>Source: Hamilton County Public Health.  Updated by J. Besl 1/17/18</a:t>
          </a:r>
        </a:p>
      </cdr:txBody>
    </cdr:sp>
  </cdr:relSizeAnchor>
  <cdr:relSizeAnchor xmlns:cdr="http://schemas.openxmlformats.org/drawingml/2006/chartDrawing">
    <cdr:from>
      <cdr:x>0.8991</cdr:x>
      <cdr:y>0.0709</cdr:y>
    </cdr:from>
    <cdr:to>
      <cdr:x>0.92254</cdr:x>
      <cdr:y>0.13374</cdr:y>
    </cdr:to>
    <cdr:sp macro="" textlink="">
      <cdr:nvSpPr>
        <cdr:cNvPr id="3" name="Down Arrow 2"/>
        <cdr:cNvSpPr/>
      </cdr:nvSpPr>
      <cdr:spPr>
        <a:xfrm xmlns:a="http://schemas.openxmlformats.org/drawingml/2006/main">
          <a:off x="7968713" y="434380"/>
          <a:ext cx="207749" cy="385006"/>
        </a:xfrm>
        <a:prstGeom xmlns:a="http://schemas.openxmlformats.org/drawingml/2006/main" prst="downArrow">
          <a:avLst/>
        </a:prstGeom>
        <a:solidFill xmlns:a="http://schemas.openxmlformats.org/drawingml/2006/main">
          <a:srgbClr val="0099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0.00592</cdr:x>
      <cdr:y>0.00873</cdr:y>
    </cdr:from>
    <cdr:to>
      <cdr:x>0.18313</cdr:x>
      <cdr:y>0.0964</cdr:y>
    </cdr:to>
    <cdr:pic>
      <cdr:nvPicPr>
        <cdr:cNvPr id="5" name="Picture 4" descr="295b830c6eb94ee2b662c61a2945e5e6"/>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0806" y="50807"/>
          <a:ext cx="1520819" cy="51023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0.41675</cdr:x>
      <cdr:y>0.42417</cdr:y>
    </cdr:from>
    <cdr:to>
      <cdr:x>0.52081</cdr:x>
      <cdr:y>0.48696</cdr:y>
    </cdr:to>
    <cdr:sp macro="" textlink="">
      <cdr:nvSpPr>
        <cdr:cNvPr id="6" name="TextBox 2"/>
        <cdr:cNvSpPr txBox="1"/>
      </cdr:nvSpPr>
      <cdr:spPr>
        <a:xfrm xmlns:a="http://schemas.openxmlformats.org/drawingml/2006/main">
          <a:off x="3693641" y="2598795"/>
          <a:ext cx="922274" cy="384721"/>
        </a:xfrm>
        <a:prstGeom xmlns:a="http://schemas.openxmlformats.org/drawingml/2006/main" prst="rect">
          <a:avLst/>
        </a:prstGeom>
        <a:solidFill xmlns:a="http://schemas.openxmlformats.org/drawingml/2006/main">
          <a:srgbClr val="FFFF00"/>
        </a:solidFill>
      </cdr:spPr>
      <cdr:txBody>
        <a:bodyPr xmlns:a="http://schemas.openxmlformats.org/drawingml/2006/main" wrap="square" rtlCol="0">
          <a:spAutoFit/>
        </a:bodyPr>
        <a:lstStyle xmlns:a="http://schemas.openxmlformats.org/drawingml/2006/main">
          <a:defPPr>
            <a:defRPr lang="en-US"/>
          </a:defPPr>
          <a:lvl1pPr marL="0" algn="l" defTabSz="909729" rtl="0" eaLnBrk="1" latinLnBrk="0" hangingPunct="1">
            <a:defRPr sz="1900" kern="1200">
              <a:solidFill>
                <a:schemeClr val="tx1"/>
              </a:solidFill>
              <a:latin typeface="+mn-lt"/>
              <a:ea typeface="+mn-ea"/>
              <a:cs typeface="+mn-cs"/>
            </a:defRPr>
          </a:lvl1pPr>
          <a:lvl2pPr marL="454868" algn="l" defTabSz="909729" rtl="0" eaLnBrk="1" latinLnBrk="0" hangingPunct="1">
            <a:defRPr sz="1900" kern="1200">
              <a:solidFill>
                <a:schemeClr val="tx1"/>
              </a:solidFill>
              <a:latin typeface="+mn-lt"/>
              <a:ea typeface="+mn-ea"/>
              <a:cs typeface="+mn-cs"/>
            </a:defRPr>
          </a:lvl2pPr>
          <a:lvl3pPr marL="909729" algn="l" defTabSz="909729" rtl="0" eaLnBrk="1" latinLnBrk="0" hangingPunct="1">
            <a:defRPr sz="1900" kern="1200">
              <a:solidFill>
                <a:schemeClr val="tx1"/>
              </a:solidFill>
              <a:latin typeface="+mn-lt"/>
              <a:ea typeface="+mn-ea"/>
              <a:cs typeface="+mn-cs"/>
            </a:defRPr>
          </a:lvl3pPr>
          <a:lvl4pPr marL="1364596" algn="l" defTabSz="909729" rtl="0" eaLnBrk="1" latinLnBrk="0" hangingPunct="1">
            <a:defRPr sz="1900" kern="1200">
              <a:solidFill>
                <a:schemeClr val="tx1"/>
              </a:solidFill>
              <a:latin typeface="+mn-lt"/>
              <a:ea typeface="+mn-ea"/>
              <a:cs typeface="+mn-cs"/>
            </a:defRPr>
          </a:lvl4pPr>
          <a:lvl5pPr marL="1819454" algn="l" defTabSz="909729" rtl="0" eaLnBrk="1" latinLnBrk="0" hangingPunct="1">
            <a:defRPr sz="1900" kern="1200">
              <a:solidFill>
                <a:schemeClr val="tx1"/>
              </a:solidFill>
              <a:latin typeface="+mn-lt"/>
              <a:ea typeface="+mn-ea"/>
              <a:cs typeface="+mn-cs"/>
            </a:defRPr>
          </a:lvl5pPr>
          <a:lvl6pPr marL="2274320" algn="l" defTabSz="909729" rtl="0" eaLnBrk="1" latinLnBrk="0" hangingPunct="1">
            <a:defRPr sz="1900" kern="1200">
              <a:solidFill>
                <a:schemeClr val="tx1"/>
              </a:solidFill>
              <a:latin typeface="+mn-lt"/>
              <a:ea typeface="+mn-ea"/>
              <a:cs typeface="+mn-cs"/>
            </a:defRPr>
          </a:lvl6pPr>
          <a:lvl7pPr marL="2729178" algn="l" defTabSz="909729" rtl="0" eaLnBrk="1" latinLnBrk="0" hangingPunct="1">
            <a:defRPr sz="1900" kern="1200">
              <a:solidFill>
                <a:schemeClr val="tx1"/>
              </a:solidFill>
              <a:latin typeface="+mn-lt"/>
              <a:ea typeface="+mn-ea"/>
              <a:cs typeface="+mn-cs"/>
            </a:defRPr>
          </a:lvl7pPr>
          <a:lvl8pPr marL="3184035" algn="l" defTabSz="909729" rtl="0" eaLnBrk="1" latinLnBrk="0" hangingPunct="1">
            <a:defRPr sz="1900" kern="1200">
              <a:solidFill>
                <a:schemeClr val="tx1"/>
              </a:solidFill>
              <a:latin typeface="+mn-lt"/>
              <a:ea typeface="+mn-ea"/>
              <a:cs typeface="+mn-cs"/>
            </a:defRPr>
          </a:lvl8pPr>
          <a:lvl9pPr marL="3638910" algn="l" defTabSz="909729" rtl="0" eaLnBrk="1" latinLnBrk="0" hangingPunct="1">
            <a:defRPr sz="1900" kern="1200">
              <a:solidFill>
                <a:schemeClr val="tx1"/>
              </a:solidFill>
              <a:latin typeface="+mn-lt"/>
              <a:ea typeface="+mn-ea"/>
              <a:cs typeface="+mn-cs"/>
            </a:defRPr>
          </a:lvl9pPr>
        </a:lstStyle>
        <a:p xmlns:a="http://schemas.openxmlformats.org/drawingml/2006/main">
          <a:r>
            <a:rPr lang="en-US" dirty="0" smtClean="0"/>
            <a:t>Launch</a:t>
          </a:r>
          <a:endParaRPr lang="en-US" dirty="0"/>
        </a:p>
      </cdr:txBody>
    </cdr:sp>
  </cdr:relSizeAnchor>
  <cdr:relSizeAnchor xmlns:cdr="http://schemas.openxmlformats.org/drawingml/2006/chartDrawing">
    <cdr:from>
      <cdr:x>0.48897</cdr:x>
      <cdr:y>0.49133</cdr:y>
    </cdr:from>
    <cdr:to>
      <cdr:x>0.5332</cdr:x>
      <cdr:y>0.68327</cdr:y>
    </cdr:to>
    <cdr:cxnSp macro="">
      <cdr:nvCxnSpPr>
        <cdr:cNvPr id="7" name="Straight Arrow Connector 6"/>
        <cdr:cNvCxnSpPr/>
      </cdr:nvCxnSpPr>
      <cdr:spPr>
        <a:xfrm xmlns:a="http://schemas.openxmlformats.org/drawingml/2006/main">
          <a:off x="4333721" y="3010275"/>
          <a:ext cx="392043" cy="1175959"/>
        </a:xfrm>
        <a:prstGeom xmlns:a="http://schemas.openxmlformats.org/drawingml/2006/main" prst="straightConnector1">
          <a:avLst/>
        </a:prstGeom>
        <a:ln xmlns:a="http://schemas.openxmlformats.org/drawingml/2006/main">
          <a:solidFill>
            <a:srgbClr val="FFC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CCA96-F0E2-4E96-9168-C7EB5B0FFFEC}" type="datetimeFigureOut">
              <a:rPr lang="en-US" smtClean="0"/>
              <a:t>4/4/2019</a:t>
            </a:fld>
            <a:endParaRPr lang="en-US"/>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F245B-5375-4178-94B4-FB7D8F9DB5BE}" type="slidenum">
              <a:rPr lang="en-US" smtClean="0"/>
              <a:t>‹#›</a:t>
            </a:fld>
            <a:endParaRPr lang="en-US"/>
          </a:p>
        </p:txBody>
      </p:sp>
    </p:spTree>
    <p:extLst>
      <p:ext uri="{BB962C8B-B14F-4D97-AF65-F5344CB8AC3E}">
        <p14:creationId xmlns:p14="http://schemas.microsoft.com/office/powerpoint/2010/main" val="429658299"/>
      </p:ext>
    </p:extLst>
  </p:cSld>
  <p:clrMap bg1="lt1" tx1="dk1" bg2="lt2" tx2="dk2" accent1="accent1" accent2="accent2" accent3="accent3" accent4="accent4" accent5="accent5" accent6="accent6" hlink="hlink" folHlink="folHlink"/>
  <p:notesStyle>
    <a:lvl1pPr marL="0" algn="l" defTabSz="909729" rtl="0" eaLnBrk="1" latinLnBrk="0" hangingPunct="1">
      <a:defRPr sz="1200" kern="1200">
        <a:solidFill>
          <a:schemeClr val="tx1"/>
        </a:solidFill>
        <a:latin typeface="+mn-lt"/>
        <a:ea typeface="+mn-ea"/>
        <a:cs typeface="+mn-cs"/>
      </a:defRPr>
    </a:lvl1pPr>
    <a:lvl2pPr marL="454868" algn="l" defTabSz="909729" rtl="0" eaLnBrk="1" latinLnBrk="0" hangingPunct="1">
      <a:defRPr sz="1200" kern="1200">
        <a:solidFill>
          <a:schemeClr val="tx1"/>
        </a:solidFill>
        <a:latin typeface="+mn-lt"/>
        <a:ea typeface="+mn-ea"/>
        <a:cs typeface="+mn-cs"/>
      </a:defRPr>
    </a:lvl2pPr>
    <a:lvl3pPr marL="909729" algn="l" defTabSz="909729" rtl="0" eaLnBrk="1" latinLnBrk="0" hangingPunct="1">
      <a:defRPr sz="1200" kern="1200">
        <a:solidFill>
          <a:schemeClr val="tx1"/>
        </a:solidFill>
        <a:latin typeface="+mn-lt"/>
        <a:ea typeface="+mn-ea"/>
        <a:cs typeface="+mn-cs"/>
      </a:defRPr>
    </a:lvl3pPr>
    <a:lvl4pPr marL="1364596" algn="l" defTabSz="909729" rtl="0" eaLnBrk="1" latinLnBrk="0" hangingPunct="1">
      <a:defRPr sz="1200" kern="1200">
        <a:solidFill>
          <a:schemeClr val="tx1"/>
        </a:solidFill>
        <a:latin typeface="+mn-lt"/>
        <a:ea typeface="+mn-ea"/>
        <a:cs typeface="+mn-cs"/>
      </a:defRPr>
    </a:lvl4pPr>
    <a:lvl5pPr marL="1819454" algn="l" defTabSz="909729" rtl="0" eaLnBrk="1" latinLnBrk="0" hangingPunct="1">
      <a:defRPr sz="1200" kern="1200">
        <a:solidFill>
          <a:schemeClr val="tx1"/>
        </a:solidFill>
        <a:latin typeface="+mn-lt"/>
        <a:ea typeface="+mn-ea"/>
        <a:cs typeface="+mn-cs"/>
      </a:defRPr>
    </a:lvl5pPr>
    <a:lvl6pPr marL="2274320" algn="l" defTabSz="909729" rtl="0" eaLnBrk="1" latinLnBrk="0" hangingPunct="1">
      <a:defRPr sz="1200" kern="1200">
        <a:solidFill>
          <a:schemeClr val="tx1"/>
        </a:solidFill>
        <a:latin typeface="+mn-lt"/>
        <a:ea typeface="+mn-ea"/>
        <a:cs typeface="+mn-cs"/>
      </a:defRPr>
    </a:lvl6pPr>
    <a:lvl7pPr marL="2729178" algn="l" defTabSz="909729" rtl="0" eaLnBrk="1" latinLnBrk="0" hangingPunct="1">
      <a:defRPr sz="1200" kern="1200">
        <a:solidFill>
          <a:schemeClr val="tx1"/>
        </a:solidFill>
        <a:latin typeface="+mn-lt"/>
        <a:ea typeface="+mn-ea"/>
        <a:cs typeface="+mn-cs"/>
      </a:defRPr>
    </a:lvl7pPr>
    <a:lvl8pPr marL="3184035" algn="l" defTabSz="909729" rtl="0" eaLnBrk="1" latinLnBrk="0" hangingPunct="1">
      <a:defRPr sz="1200" kern="1200">
        <a:solidFill>
          <a:schemeClr val="tx1"/>
        </a:solidFill>
        <a:latin typeface="+mn-lt"/>
        <a:ea typeface="+mn-ea"/>
        <a:cs typeface="+mn-cs"/>
      </a:defRPr>
    </a:lvl8pPr>
    <a:lvl9pPr marL="3638910" algn="l" defTabSz="90972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dirty="0" smtClean="0"/>
              <a:t>Asthma – focus on cytokines… housing, pharmacy,</a:t>
            </a:r>
            <a:r>
              <a:rPr lang="en-US" baseline="0" dirty="0" smtClean="0"/>
              <a:t> schools.. </a:t>
            </a:r>
          </a:p>
          <a:p>
            <a:endParaRPr lang="en-US" dirty="0" smtClean="0"/>
          </a:p>
          <a:p>
            <a:r>
              <a:rPr lang="en-US" dirty="0" smtClean="0"/>
              <a:t>School outcomes</a:t>
            </a:r>
          </a:p>
          <a:p>
            <a:r>
              <a:rPr lang="en-US" dirty="0" smtClean="0"/>
              <a:t>Precision</a:t>
            </a:r>
            <a:r>
              <a:rPr lang="en-US" baseline="0" dirty="0" smtClean="0"/>
              <a:t> public health with get us to the role of r</a:t>
            </a:r>
            <a:r>
              <a:rPr lang="en-US" dirty="0" smtClean="0"/>
              <a:t>oot causes…  here are</a:t>
            </a:r>
            <a:r>
              <a:rPr lang="en-US" baseline="0" dirty="0" smtClean="0"/>
              <a:t> similar neighborhood gradients in childhood </a:t>
            </a:r>
            <a:r>
              <a:rPr lang="en-US" dirty="0" smtClean="0"/>
              <a:t>injury,</a:t>
            </a:r>
            <a:r>
              <a:rPr lang="en-US" baseline="0" dirty="0" smtClean="0"/>
              <a:t> preterm birth, and mental health admissions.. Similar ordering of neighborhoods..  Suggesting some commonality among them, some shared root causes. PPH offers an opportunity to speed up insight into these fundamental issues.. But a study of molecular mechanisms will see these a individual conditions, silos… miss those foundational relationships</a:t>
            </a:r>
          </a:p>
          <a:p>
            <a:endParaRPr lang="en-US" baseline="0" dirty="0" smtClean="0"/>
          </a:p>
          <a:p>
            <a:r>
              <a:rPr lang="en-US" baseline="0" dirty="0" smtClean="0"/>
              <a:t>Enhanced by other data streams – EMS, Vital stats, crime exposure</a:t>
            </a:r>
            <a:endParaRPr lang="en-US" dirty="0"/>
          </a:p>
        </p:txBody>
      </p:sp>
      <p:sp>
        <p:nvSpPr>
          <p:cNvPr id="4" name="Slide Number Placeholder 3"/>
          <p:cNvSpPr>
            <a:spLocks noGrp="1"/>
          </p:cNvSpPr>
          <p:nvPr>
            <p:ph type="sldNum" sz="quarter" idx="10"/>
          </p:nvPr>
        </p:nvSpPr>
        <p:spPr/>
        <p:txBody>
          <a:bodyPr/>
          <a:lstStyle/>
          <a:p>
            <a:fld id="{7FD38F34-4945-4E78-85BC-4BEDC207B78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6842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1143000"/>
            <a:ext cx="5473700" cy="3086100"/>
          </a:xfrm>
        </p:spPr>
      </p:sp>
      <p:sp>
        <p:nvSpPr>
          <p:cNvPr id="3" name="Notes Placeholder 2"/>
          <p:cNvSpPr>
            <a:spLocks noGrp="1"/>
          </p:cNvSpPr>
          <p:nvPr>
            <p:ph type="body" idx="1"/>
          </p:nvPr>
        </p:nvSpPr>
        <p:spPr/>
        <p:txBody>
          <a:bodyPr/>
          <a:lstStyle/>
          <a:p>
            <a:r>
              <a:rPr lang="en-US" dirty="0" smtClean="0"/>
              <a:t>Population Real life lab – FOR EVERY PROTOTYPE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10F245B-5375-4178-94B4-FB7D8F9DB5BE}" type="slidenum">
              <a:rPr lang="en-US" smtClean="0"/>
              <a:t>10</a:t>
            </a:fld>
            <a:endParaRPr lang="en-US"/>
          </a:p>
        </p:txBody>
      </p:sp>
    </p:spTree>
    <p:extLst>
      <p:ext uri="{BB962C8B-B14F-4D97-AF65-F5344CB8AC3E}">
        <p14:creationId xmlns:p14="http://schemas.microsoft.com/office/powerpoint/2010/main" val="7713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Arial" pitchFamily="34" charset="0"/>
                <a:ea typeface="ＭＳ Ｐゴシック" pitchFamily="34" charset="-128"/>
              </a:defRPr>
            </a:lvl1pPr>
            <a:lvl2pPr marL="742950" indent="-285750" defTabSz="906463">
              <a:defRPr sz="2400">
                <a:solidFill>
                  <a:schemeClr val="tx1"/>
                </a:solidFill>
                <a:latin typeface="Arial" pitchFamily="34" charset="0"/>
                <a:ea typeface="ＭＳ Ｐゴシック" pitchFamily="34" charset="-128"/>
              </a:defRPr>
            </a:lvl2pPr>
            <a:lvl3pPr marL="1143000" indent="-228600" defTabSz="906463">
              <a:defRPr sz="2400">
                <a:solidFill>
                  <a:schemeClr val="tx1"/>
                </a:solidFill>
                <a:latin typeface="Arial" pitchFamily="34" charset="0"/>
                <a:ea typeface="ＭＳ Ｐゴシック" pitchFamily="34" charset="-128"/>
              </a:defRPr>
            </a:lvl3pPr>
            <a:lvl4pPr marL="1600200" indent="-228600" defTabSz="906463">
              <a:defRPr sz="2400">
                <a:solidFill>
                  <a:schemeClr val="tx1"/>
                </a:solidFill>
                <a:latin typeface="Arial" pitchFamily="34" charset="0"/>
                <a:ea typeface="ＭＳ Ｐゴシック" pitchFamily="34" charset="-128"/>
              </a:defRPr>
            </a:lvl4pPr>
            <a:lvl5pPr marL="2057400" indent="-228600" defTabSz="906463">
              <a:defRPr sz="2400">
                <a:solidFill>
                  <a:schemeClr val="tx1"/>
                </a:solidFill>
                <a:latin typeface="Arial" pitchFamily="34" charset="0"/>
                <a:ea typeface="ＭＳ Ｐゴシック" pitchFamily="34" charset="-128"/>
              </a:defRPr>
            </a:lvl5pPr>
            <a:lvl6pPr marL="2514600" indent="-228600" defTabSz="9064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64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64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64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F5B3349-2B82-4A5D-BBBF-D63C9CE351BF}" type="slidenum">
              <a:rPr lang="en-US" sz="1200">
                <a:solidFill>
                  <a:prstClr val="black"/>
                </a:solidFill>
                <a:latin typeface="Times New Roman" pitchFamily="18" charset="0"/>
                <a:cs typeface="Arial" pitchFamily="34" charset="0"/>
              </a:rPr>
              <a:pPr/>
              <a:t>13</a:t>
            </a:fld>
            <a:endParaRPr lang="en-US" sz="1200">
              <a:solidFill>
                <a:prstClr val="black"/>
              </a:solidFill>
              <a:latin typeface="Times New Roman" pitchFamily="18" charset="0"/>
              <a:cs typeface="Arial" pitchFamily="34" charset="0"/>
            </a:endParaRPr>
          </a:p>
        </p:txBody>
      </p:sp>
      <p:sp>
        <p:nvSpPr>
          <p:cNvPr id="74754" name="Rectangle 2"/>
          <p:cNvSpPr>
            <a:spLocks noGrp="1" noRot="1" noChangeAspect="1" noChangeArrowheads="1" noTextEdit="1"/>
          </p:cNvSpPr>
          <p:nvPr>
            <p:ph type="sldImg"/>
          </p:nvPr>
        </p:nvSpPr>
        <p:spPr>
          <a:xfrm>
            <a:off x="400050" y="692150"/>
            <a:ext cx="6059488" cy="3416300"/>
          </a:xfrm>
          <a:ln w="12700" cap="flat">
            <a:solidFill>
              <a:schemeClr val="tx1"/>
            </a:solidFill>
          </a:ln>
        </p:spPr>
      </p:sp>
      <p:sp>
        <p:nvSpPr>
          <p:cNvPr id="74755" name="Rectangle 3"/>
          <p:cNvSpPr>
            <a:spLocks noGrp="1" noChangeArrowheads="1"/>
          </p:cNvSpPr>
          <p:nvPr>
            <p:ph type="body" idx="1"/>
          </p:nvPr>
        </p:nvSpPr>
        <p:spPr>
          <a:xfrm>
            <a:off x="912813" y="4344025"/>
            <a:ext cx="5032375"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7" tIns="46546" rIns="94697" bIns="46546"/>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2510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1ECFC-24EE-410F-B37A-C635DC8C30E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7227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ctrTitle"/>
          </p:nvPr>
        </p:nvSpPr>
        <p:spPr>
          <a:xfrm>
            <a:off x="608092" y="1122363"/>
            <a:ext cx="10337562" cy="2387600"/>
          </a:xfrm>
        </p:spPr>
        <p:txBody>
          <a:bodyPr anchor="b"/>
          <a:lstStyle>
            <a:lvl1pPr algn="l">
              <a:defRPr sz="6000"/>
            </a:lvl1pPr>
          </a:lstStyle>
          <a:p>
            <a:r>
              <a:rPr lang="en-US" dirty="0" smtClean="0"/>
              <a:t>Click to edit Master title style</a:t>
            </a:r>
            <a:endParaRPr lang="en-US" dirty="0"/>
          </a:p>
        </p:txBody>
      </p:sp>
      <p:sp>
        <p:nvSpPr>
          <p:cNvPr id="8" name="Subtitle 2"/>
          <p:cNvSpPr>
            <a:spLocks noGrp="1"/>
          </p:cNvSpPr>
          <p:nvPr>
            <p:ph type="subTitle" idx="1"/>
          </p:nvPr>
        </p:nvSpPr>
        <p:spPr>
          <a:xfrm>
            <a:off x="608114" y="3602070"/>
            <a:ext cx="9121379" cy="1655763"/>
          </a:xfrm>
        </p:spPr>
        <p:txBody>
          <a:bodyPr/>
          <a:lstStyle>
            <a:lvl1pPr marL="0" indent="0" algn="l">
              <a:buNone/>
              <a:defRPr sz="2400">
                <a:solidFill>
                  <a:schemeClr val="tx1"/>
                </a:solidFill>
              </a:defRPr>
            </a:lvl1pPr>
            <a:lvl2pPr marL="454868" indent="0" algn="ctr">
              <a:buNone/>
              <a:defRPr sz="2000"/>
            </a:lvl2pPr>
            <a:lvl3pPr marL="909729" indent="0" algn="ctr">
              <a:buNone/>
              <a:defRPr sz="1900"/>
            </a:lvl3pPr>
            <a:lvl4pPr marL="1364596" indent="0" algn="ctr">
              <a:buNone/>
              <a:defRPr sz="1600"/>
            </a:lvl4pPr>
            <a:lvl5pPr marL="1819454" indent="0" algn="ctr">
              <a:buNone/>
              <a:defRPr sz="1600"/>
            </a:lvl5pPr>
            <a:lvl6pPr marL="2274320" indent="0" algn="ctr">
              <a:buNone/>
              <a:defRPr sz="1600"/>
            </a:lvl6pPr>
            <a:lvl7pPr marL="2729178" indent="0" algn="ctr">
              <a:buNone/>
              <a:defRPr sz="1600"/>
            </a:lvl7pPr>
            <a:lvl8pPr marL="3184035" indent="0" algn="ctr">
              <a:buNone/>
              <a:defRPr sz="1600"/>
            </a:lvl8pPr>
            <a:lvl9pPr marL="363891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48325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6"/>
            <a:ext cx="537147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06"/>
            <a:ext cx="537147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2EB74A-5FC3-4344-8FF7-EF1167397809}"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24433801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Title and Bullets">
    <p:spTree>
      <p:nvGrpSpPr>
        <p:cNvPr id="1" name=""/>
        <p:cNvGrpSpPr/>
        <p:nvPr/>
      </p:nvGrpSpPr>
      <p:grpSpPr>
        <a:xfrm>
          <a:off x="0" y="0"/>
          <a:ext cx="0" cy="0"/>
          <a:chOff x="0" y="0"/>
          <a:chExt cx="0" cy="0"/>
        </a:xfrm>
      </p:grpSpPr>
      <p:sp>
        <p:nvSpPr>
          <p:cNvPr id="80" name="Title Text"/>
          <p:cNvSpPr txBox="1">
            <a:spLocks noGrp="1"/>
          </p:cNvSpPr>
          <p:nvPr>
            <p:ph type="title"/>
          </p:nvPr>
        </p:nvSpPr>
        <p:spPr>
          <a:xfrm>
            <a:off x="639764" y="254000"/>
            <a:ext cx="10147485" cy="1143000"/>
          </a:xfrm>
          <a:prstGeom prst="rect">
            <a:avLst/>
          </a:prstGeom>
        </p:spPr>
        <p:txBody>
          <a:bodyPr/>
          <a:lstStyle/>
          <a:p>
            <a:r>
              <a:t>Title Text</a:t>
            </a:r>
          </a:p>
        </p:txBody>
      </p:sp>
      <p:sp>
        <p:nvSpPr>
          <p:cNvPr id="81" name="Body Level One…"/>
          <p:cNvSpPr txBox="1">
            <a:spLocks noGrp="1"/>
          </p:cNvSpPr>
          <p:nvPr>
            <p:ph type="body" idx="1"/>
          </p:nvPr>
        </p:nvSpPr>
        <p:spPr>
          <a:xfrm>
            <a:off x="639764" y="1574800"/>
            <a:ext cx="10147485" cy="4648200"/>
          </a:xfrm>
          <a:prstGeom prst="rect">
            <a:avLst/>
          </a:prstGeom>
        </p:spPr>
        <p:txBody>
          <a:bodyPr/>
          <a:lstStyle>
            <a:lvl1pPr marL="95012" indent="-95012">
              <a:buSzPct val="45000"/>
              <a:buChar char="•"/>
            </a:lvl1pPr>
            <a:lvl2pPr marL="411718" indent="-95012">
              <a:buSzPct val="45000"/>
              <a:buChar char="•"/>
            </a:lvl2pPr>
            <a:lvl3pPr marL="728424" indent="-95012">
              <a:buClr>
                <a:srgbClr val="414241"/>
              </a:buClr>
              <a:buSzPct val="45000"/>
              <a:buChar char="•"/>
            </a:lvl3pPr>
            <a:lvl4pPr marL="1045131" indent="-95012">
              <a:buClr>
                <a:srgbClr val="414241"/>
              </a:buClr>
              <a:buSzPct val="45000"/>
              <a:buChar char="•"/>
            </a:lvl4pPr>
            <a:lvl5pPr marL="1361837" indent="-95012">
              <a:buClr>
                <a:srgbClr val="414241"/>
              </a:buClr>
              <a:buSzPct val="45000"/>
              <a:buChar cha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884454511"/>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9" name="Title 1"/>
          <p:cNvSpPr>
            <a:spLocks noGrp="1"/>
          </p:cNvSpPr>
          <p:nvPr>
            <p:ph type="ctrTitle"/>
          </p:nvPr>
        </p:nvSpPr>
        <p:spPr>
          <a:xfrm>
            <a:off x="608092" y="1122363"/>
            <a:ext cx="10337562" cy="2387600"/>
          </a:xfrm>
        </p:spPr>
        <p:txBody>
          <a:bodyPr anchor="b"/>
          <a:lstStyle>
            <a:lvl1pPr algn="l">
              <a:defRPr sz="6000"/>
            </a:lvl1pPr>
          </a:lstStyle>
          <a:p>
            <a:r>
              <a:rPr lang="en-US" dirty="0" smtClean="0"/>
              <a:t>Click to edit Master title style</a:t>
            </a:r>
            <a:endParaRPr lang="en-US" dirty="0"/>
          </a:p>
        </p:txBody>
      </p:sp>
      <p:sp>
        <p:nvSpPr>
          <p:cNvPr id="10" name="Subtitle 2"/>
          <p:cNvSpPr>
            <a:spLocks noGrp="1"/>
          </p:cNvSpPr>
          <p:nvPr>
            <p:ph type="subTitle" idx="1"/>
          </p:nvPr>
        </p:nvSpPr>
        <p:spPr>
          <a:xfrm>
            <a:off x="608103" y="3602059"/>
            <a:ext cx="9121379" cy="1655763"/>
          </a:xfrm>
        </p:spPr>
        <p:txBody>
          <a:bodyPr/>
          <a:lstStyle>
            <a:lvl1pPr marL="0" indent="0" algn="l">
              <a:buNone/>
              <a:defRPr sz="2400">
                <a:solidFill>
                  <a:schemeClr val="tx1"/>
                </a:solidFill>
              </a:defRPr>
            </a:lvl1pPr>
            <a:lvl2pPr marL="454868" indent="0" algn="ctr">
              <a:buNone/>
              <a:defRPr sz="2000"/>
            </a:lvl2pPr>
            <a:lvl3pPr marL="909729" indent="0" algn="ctr">
              <a:buNone/>
              <a:defRPr sz="1900"/>
            </a:lvl3pPr>
            <a:lvl4pPr marL="1364596" indent="0" algn="ctr">
              <a:buNone/>
              <a:defRPr sz="1600"/>
            </a:lvl4pPr>
            <a:lvl5pPr marL="1819454" indent="0" algn="ctr">
              <a:buNone/>
              <a:defRPr sz="1600"/>
            </a:lvl5pPr>
            <a:lvl6pPr marL="2274320" indent="0" algn="ctr">
              <a:buNone/>
              <a:defRPr sz="1600"/>
            </a:lvl6pPr>
            <a:lvl7pPr marL="2729178" indent="0" algn="ctr">
              <a:buNone/>
              <a:defRPr sz="1600"/>
            </a:lvl7pPr>
            <a:lvl8pPr marL="3184035" indent="0" algn="ctr">
              <a:buNone/>
              <a:defRPr sz="1600"/>
            </a:lvl8pPr>
            <a:lvl9pPr marL="363891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4117997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6" name="Slide Number Placeholder 5"/>
          <p:cNvSpPr>
            <a:spLocks noGrp="1"/>
          </p:cNvSpPr>
          <p:nvPr>
            <p:ph type="sldNum" sz="quarter" idx="12"/>
          </p:nvPr>
        </p:nvSpPr>
        <p:spPr/>
        <p:txBody>
          <a:bodyPr/>
          <a:lstStyle/>
          <a:p>
            <a:fld id="{E2E41881-8612-0842-B2F9-5029B026B246}"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20854273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6"/>
            <a:ext cx="537147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06"/>
            <a:ext cx="537147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
        <p:nvSpPr>
          <p:cNvPr id="7" name="Slide Number Placeholder 6"/>
          <p:cNvSpPr>
            <a:spLocks noGrp="1"/>
          </p:cNvSpPr>
          <p:nvPr>
            <p:ph type="sldNum" sz="quarter" idx="12"/>
          </p:nvPr>
        </p:nvSpPr>
        <p:spPr/>
        <p:txBody>
          <a:bodyPr/>
          <a:lstStyle/>
          <a:p>
            <a:fld id="{E2E41881-8612-0842-B2F9-5029B026B246}"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21069049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BE867-A839-43DD-BB21-6D84368BC0B1}" type="datetimeFigureOut">
              <a:rPr lang="en-US" smtClean="0">
                <a:solidFill>
                  <a:srgbClr val="565A5C">
                    <a:tint val="75000"/>
                  </a:srgbClr>
                </a:solidFill>
              </a:rPr>
              <a:pPr/>
              <a:t>4/4/2019</a:t>
            </a:fld>
            <a:endParaRPr lang="en-US">
              <a:solidFill>
                <a:srgbClr val="565A5C">
                  <a:tint val="75000"/>
                </a:srgbClr>
              </a:solidFill>
            </a:endParaRPr>
          </a:p>
        </p:txBody>
      </p:sp>
      <p:sp>
        <p:nvSpPr>
          <p:cNvPr id="3" name="Footer Placeholder 2"/>
          <p:cNvSpPr>
            <a:spLocks noGrp="1"/>
          </p:cNvSpPr>
          <p:nvPr>
            <p:ph type="ftr" sz="quarter" idx="11"/>
          </p:nvPr>
        </p:nvSpPr>
        <p:spPr/>
        <p:txBody>
          <a:bodyPr/>
          <a:lstStyle/>
          <a:p>
            <a:endParaRPr lang="en-US">
              <a:solidFill>
                <a:srgbClr val="565A5C">
                  <a:tint val="75000"/>
                </a:srgbClr>
              </a:solidFill>
            </a:endParaRPr>
          </a:p>
        </p:txBody>
      </p:sp>
      <p:sp>
        <p:nvSpPr>
          <p:cNvPr id="4" name="Slide Number Placeholder 3"/>
          <p:cNvSpPr>
            <a:spLocks noGrp="1"/>
          </p:cNvSpPr>
          <p:nvPr>
            <p:ph type="sldNum" sz="quarter" idx="12"/>
          </p:nvPr>
        </p:nvSpPr>
        <p:spPr/>
        <p:txBody>
          <a:bodyPr/>
          <a:lstStyle/>
          <a:p>
            <a:fld id="{AB10E640-8AF5-4D58-ABC6-A3FF97917DC4}"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41583756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092" y="6356354"/>
            <a:ext cx="2837762" cy="365125"/>
          </a:xfrm>
          <a:prstGeom prst="rect">
            <a:avLst/>
          </a:prstGeom>
        </p:spPr>
        <p:txBody>
          <a:bodyPr/>
          <a:lstStyle/>
          <a:p>
            <a:fld id="{C4E3C475-4BE7-4D30-9C96-CB1ABC019EB2}" type="datetime1">
              <a:rPr lang="en-US" smtClean="0">
                <a:solidFill>
                  <a:srgbClr val="565A5C">
                    <a:tint val="75000"/>
                  </a:srgbClr>
                </a:solidFill>
              </a:rPr>
              <a:pPr/>
              <a:t>4/4/2019</a:t>
            </a:fld>
            <a:endParaRPr lang="en-US" dirty="0">
              <a:solidFill>
                <a:srgbClr val="565A5C">
                  <a:tint val="75000"/>
                </a:srgbClr>
              </a:solidFill>
            </a:endParaRPr>
          </a:p>
        </p:txBody>
      </p:sp>
      <p:sp>
        <p:nvSpPr>
          <p:cNvPr id="4" name="Footer Placeholder 3"/>
          <p:cNvSpPr>
            <a:spLocks noGrp="1"/>
          </p:cNvSpPr>
          <p:nvPr>
            <p:ph type="ftr" sz="quarter" idx="11"/>
          </p:nvPr>
        </p:nvSpPr>
        <p:spPr>
          <a:xfrm>
            <a:off x="4155295" y="6356354"/>
            <a:ext cx="3851249" cy="365125"/>
          </a:xfrm>
          <a:prstGeom prst="rect">
            <a:avLst/>
          </a:prstGeom>
        </p:spPr>
        <p:txBody>
          <a:bodyPr/>
          <a:lstStyle/>
          <a:p>
            <a:endParaRPr lang="en-US" dirty="0">
              <a:solidFill>
                <a:srgbClr val="565A5C">
                  <a:tint val="75000"/>
                </a:srgbClr>
              </a:solidFill>
            </a:endParaRPr>
          </a:p>
        </p:txBody>
      </p:sp>
      <p:sp>
        <p:nvSpPr>
          <p:cNvPr id="5" name="Slide Number Placeholder 4"/>
          <p:cNvSpPr>
            <a:spLocks noGrp="1"/>
          </p:cNvSpPr>
          <p:nvPr>
            <p:ph type="sldNum" sz="quarter" idx="12"/>
          </p:nvPr>
        </p:nvSpPr>
        <p:spPr>
          <a:xfrm>
            <a:off x="11590734" y="6356351"/>
            <a:ext cx="426943" cy="420628"/>
          </a:xfrm>
          <a:prstGeom prst="rect">
            <a:avLst/>
          </a:prstGeom>
        </p:spPr>
        <p:txBody>
          <a:bodyPr/>
          <a:lstStyle>
            <a:lvl1pPr>
              <a:defRPr sz="2394"/>
            </a:lvl1pPr>
          </a:lstStyle>
          <a:p>
            <a:fld id="{295F3C77-F2FF-4871-9F92-58C48F233DE6}" type="slidenum">
              <a:rPr lang="en-US" smtClean="0">
                <a:solidFill>
                  <a:srgbClr val="565A5C"/>
                </a:solidFill>
              </a:rPr>
              <a:pPr/>
              <a:t>‹#›</a:t>
            </a:fld>
            <a:endParaRPr lang="en-US" dirty="0">
              <a:solidFill>
                <a:srgbClr val="565A5C"/>
              </a:solidFill>
            </a:endParaRPr>
          </a:p>
        </p:txBody>
      </p:sp>
    </p:spTree>
    <p:extLst>
      <p:ext uri="{BB962C8B-B14F-4D97-AF65-F5344CB8AC3E}">
        <p14:creationId xmlns:p14="http://schemas.microsoft.com/office/powerpoint/2010/main" val="10943431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14572" y="593366"/>
            <a:ext cx="11332694" cy="7636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2" name="Google Shape;92;p14"/>
          <p:cNvSpPr txBox="1">
            <a:spLocks noGrp="1"/>
          </p:cNvSpPr>
          <p:nvPr>
            <p:ph type="body" idx="1"/>
          </p:nvPr>
        </p:nvSpPr>
        <p:spPr>
          <a:xfrm>
            <a:off x="414572" y="1536634"/>
            <a:ext cx="5320006" cy="4555200"/>
          </a:xfrm>
          <a:prstGeom prst="rect">
            <a:avLst/>
          </a:prstGeom>
          <a:noFill/>
          <a:ln>
            <a:noFill/>
          </a:ln>
        </p:spPr>
        <p:txBody>
          <a:bodyPr spcFirstLastPara="1" wrap="square" lIns="91425" tIns="91425" rIns="91425" bIns="91425" anchor="ctr" anchorCtr="0"/>
          <a:lstStyle>
            <a:lvl1pPr marL="608084" lvl="0" indent="-422281" rtl="0">
              <a:spcBef>
                <a:spcPts val="0"/>
              </a:spcBef>
              <a:spcAft>
                <a:spcPts val="0"/>
              </a:spcAft>
              <a:buSzPts val="1400"/>
              <a:buChar char="●"/>
              <a:defRPr sz="1862"/>
            </a:lvl1pPr>
            <a:lvl2pPr marL="1216167" lvl="1" indent="-405389" rtl="0">
              <a:spcBef>
                <a:spcPts val="0"/>
              </a:spcBef>
              <a:spcAft>
                <a:spcPts val="0"/>
              </a:spcAft>
              <a:buSzPts val="1200"/>
              <a:buChar char="○"/>
              <a:defRPr sz="1596"/>
            </a:lvl2pPr>
            <a:lvl3pPr marL="1824251" lvl="2" indent="-405389" rtl="0">
              <a:spcBef>
                <a:spcPts val="0"/>
              </a:spcBef>
              <a:spcAft>
                <a:spcPts val="0"/>
              </a:spcAft>
              <a:buSzPts val="1200"/>
              <a:buChar char="■"/>
              <a:defRPr sz="1596"/>
            </a:lvl3pPr>
            <a:lvl4pPr marL="2432335" lvl="3" indent="-405389" rtl="0">
              <a:spcBef>
                <a:spcPts val="0"/>
              </a:spcBef>
              <a:spcAft>
                <a:spcPts val="0"/>
              </a:spcAft>
              <a:buSzPts val="1200"/>
              <a:buChar char="●"/>
              <a:defRPr sz="1596"/>
            </a:lvl4pPr>
            <a:lvl5pPr marL="3040418" lvl="4" indent="-405389" rtl="0">
              <a:spcBef>
                <a:spcPts val="0"/>
              </a:spcBef>
              <a:spcAft>
                <a:spcPts val="0"/>
              </a:spcAft>
              <a:buSzPts val="1200"/>
              <a:buChar char="○"/>
              <a:defRPr sz="1596"/>
            </a:lvl5pPr>
            <a:lvl6pPr marL="3648502" lvl="5" indent="-405389" rtl="0">
              <a:spcBef>
                <a:spcPts val="0"/>
              </a:spcBef>
              <a:spcAft>
                <a:spcPts val="0"/>
              </a:spcAft>
              <a:buSzPts val="1200"/>
              <a:buChar char="■"/>
              <a:defRPr sz="1596"/>
            </a:lvl6pPr>
            <a:lvl7pPr marL="4256586" lvl="6" indent="-405389" rtl="0">
              <a:spcBef>
                <a:spcPts val="0"/>
              </a:spcBef>
              <a:spcAft>
                <a:spcPts val="0"/>
              </a:spcAft>
              <a:buSzPts val="1200"/>
              <a:buChar char="●"/>
              <a:defRPr sz="1596"/>
            </a:lvl7pPr>
            <a:lvl8pPr marL="4864669" lvl="7" indent="-405389" rtl="0">
              <a:spcBef>
                <a:spcPts val="0"/>
              </a:spcBef>
              <a:spcAft>
                <a:spcPts val="0"/>
              </a:spcAft>
              <a:buSzPts val="1200"/>
              <a:buChar char="○"/>
              <a:defRPr sz="1596"/>
            </a:lvl8pPr>
            <a:lvl9pPr marL="5472753" lvl="8" indent="-405389" rtl="0">
              <a:spcBef>
                <a:spcPts val="0"/>
              </a:spcBef>
              <a:spcAft>
                <a:spcPts val="0"/>
              </a:spcAft>
              <a:buSzPts val="1200"/>
              <a:buChar char="■"/>
              <a:defRPr sz="1596"/>
            </a:lvl9pPr>
          </a:lstStyle>
          <a:p>
            <a:endParaRPr/>
          </a:p>
        </p:txBody>
      </p:sp>
      <p:sp>
        <p:nvSpPr>
          <p:cNvPr id="93" name="Google Shape;93;p14"/>
          <p:cNvSpPr txBox="1">
            <a:spLocks noGrp="1"/>
          </p:cNvSpPr>
          <p:nvPr>
            <p:ph type="body" idx="2"/>
          </p:nvPr>
        </p:nvSpPr>
        <p:spPr>
          <a:xfrm>
            <a:off x="6427260" y="1536634"/>
            <a:ext cx="5320006" cy="4555200"/>
          </a:xfrm>
          <a:prstGeom prst="rect">
            <a:avLst/>
          </a:prstGeom>
          <a:noFill/>
          <a:ln>
            <a:noFill/>
          </a:ln>
        </p:spPr>
        <p:txBody>
          <a:bodyPr spcFirstLastPara="1" wrap="square" lIns="91425" tIns="91425" rIns="91425" bIns="91425" anchor="ctr" anchorCtr="0"/>
          <a:lstStyle>
            <a:lvl1pPr marL="608084" lvl="0" indent="-422281" rtl="0">
              <a:spcBef>
                <a:spcPts val="0"/>
              </a:spcBef>
              <a:spcAft>
                <a:spcPts val="0"/>
              </a:spcAft>
              <a:buSzPts val="1400"/>
              <a:buChar char="●"/>
              <a:defRPr sz="1862"/>
            </a:lvl1pPr>
            <a:lvl2pPr marL="1216167" lvl="1" indent="-405389" rtl="0">
              <a:spcBef>
                <a:spcPts val="0"/>
              </a:spcBef>
              <a:spcAft>
                <a:spcPts val="0"/>
              </a:spcAft>
              <a:buSzPts val="1200"/>
              <a:buChar char="○"/>
              <a:defRPr sz="1596"/>
            </a:lvl2pPr>
            <a:lvl3pPr marL="1824251" lvl="2" indent="-405389" rtl="0">
              <a:spcBef>
                <a:spcPts val="0"/>
              </a:spcBef>
              <a:spcAft>
                <a:spcPts val="0"/>
              </a:spcAft>
              <a:buSzPts val="1200"/>
              <a:buChar char="■"/>
              <a:defRPr sz="1596"/>
            </a:lvl3pPr>
            <a:lvl4pPr marL="2432335" lvl="3" indent="-405389" rtl="0">
              <a:spcBef>
                <a:spcPts val="0"/>
              </a:spcBef>
              <a:spcAft>
                <a:spcPts val="0"/>
              </a:spcAft>
              <a:buSzPts val="1200"/>
              <a:buChar char="●"/>
              <a:defRPr sz="1596"/>
            </a:lvl4pPr>
            <a:lvl5pPr marL="3040418" lvl="4" indent="-405389" rtl="0">
              <a:spcBef>
                <a:spcPts val="0"/>
              </a:spcBef>
              <a:spcAft>
                <a:spcPts val="0"/>
              </a:spcAft>
              <a:buSzPts val="1200"/>
              <a:buChar char="○"/>
              <a:defRPr sz="1596"/>
            </a:lvl5pPr>
            <a:lvl6pPr marL="3648502" lvl="5" indent="-405389" rtl="0">
              <a:spcBef>
                <a:spcPts val="0"/>
              </a:spcBef>
              <a:spcAft>
                <a:spcPts val="0"/>
              </a:spcAft>
              <a:buSzPts val="1200"/>
              <a:buChar char="■"/>
              <a:defRPr sz="1596"/>
            </a:lvl6pPr>
            <a:lvl7pPr marL="4256586" lvl="6" indent="-405389" rtl="0">
              <a:spcBef>
                <a:spcPts val="0"/>
              </a:spcBef>
              <a:spcAft>
                <a:spcPts val="0"/>
              </a:spcAft>
              <a:buSzPts val="1200"/>
              <a:buChar char="●"/>
              <a:defRPr sz="1596"/>
            </a:lvl7pPr>
            <a:lvl8pPr marL="4864669" lvl="7" indent="-405389" rtl="0">
              <a:spcBef>
                <a:spcPts val="0"/>
              </a:spcBef>
              <a:spcAft>
                <a:spcPts val="0"/>
              </a:spcAft>
              <a:buSzPts val="1200"/>
              <a:buChar char="○"/>
              <a:defRPr sz="1596"/>
            </a:lvl8pPr>
            <a:lvl9pPr marL="5472753" lvl="8" indent="-405389" rtl="0">
              <a:spcBef>
                <a:spcPts val="0"/>
              </a:spcBef>
              <a:spcAft>
                <a:spcPts val="0"/>
              </a:spcAft>
              <a:buSzPts val="1200"/>
              <a:buChar char="■"/>
              <a:defRPr sz="1596"/>
            </a:lvl9pPr>
          </a:lstStyle>
          <a:p>
            <a:endParaRPr/>
          </a:p>
        </p:txBody>
      </p:sp>
      <p:sp>
        <p:nvSpPr>
          <p:cNvPr id="94" name="Google Shape;94;p14"/>
          <p:cNvSpPr txBox="1">
            <a:spLocks noGrp="1"/>
          </p:cNvSpPr>
          <p:nvPr>
            <p:ph type="sldNum" idx="12"/>
          </p:nvPr>
        </p:nvSpPr>
        <p:spPr>
          <a:xfrm>
            <a:off x="11268664" y="6217623"/>
            <a:ext cx="729790" cy="5248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22291411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7" name="Title 1"/>
          <p:cNvSpPr>
            <a:spLocks noGrp="1"/>
          </p:cNvSpPr>
          <p:nvPr>
            <p:ph type="ctrTitle"/>
          </p:nvPr>
        </p:nvSpPr>
        <p:spPr>
          <a:xfrm>
            <a:off x="608092" y="1122363"/>
            <a:ext cx="10337562" cy="2387600"/>
          </a:xfrm>
        </p:spPr>
        <p:txBody>
          <a:bodyPr anchor="b"/>
          <a:lstStyle>
            <a:lvl1pPr algn="l">
              <a:defRPr sz="5985"/>
            </a:lvl1pPr>
          </a:lstStyle>
          <a:p>
            <a:r>
              <a:rPr lang="en-US" dirty="0" smtClean="0"/>
              <a:t>Click to edit Master title style</a:t>
            </a:r>
            <a:endParaRPr lang="en-US" dirty="0"/>
          </a:p>
        </p:txBody>
      </p:sp>
      <p:sp>
        <p:nvSpPr>
          <p:cNvPr id="8" name="Subtitle 2"/>
          <p:cNvSpPr>
            <a:spLocks noGrp="1"/>
          </p:cNvSpPr>
          <p:nvPr>
            <p:ph type="subTitle" idx="1"/>
          </p:nvPr>
        </p:nvSpPr>
        <p:spPr>
          <a:xfrm>
            <a:off x="608094" y="3602039"/>
            <a:ext cx="9121379" cy="1655763"/>
          </a:xfrm>
        </p:spPr>
        <p:txBody>
          <a:bodyPr/>
          <a:lstStyle>
            <a:lvl1pPr marL="0" indent="0" algn="l">
              <a:buNone/>
              <a:defRPr sz="2394">
                <a:solidFill>
                  <a:schemeClr val="tx1"/>
                </a:solidFill>
              </a:defRPr>
            </a:lvl1pPr>
            <a:lvl2pPr marL="455501" indent="0" algn="ctr">
              <a:buNone/>
              <a:defRPr sz="1995"/>
            </a:lvl2pPr>
            <a:lvl3pPr marL="911003" indent="0" algn="ctr">
              <a:buNone/>
              <a:defRPr sz="1895"/>
            </a:lvl3pPr>
            <a:lvl4pPr marL="1366500" indent="0" algn="ctr">
              <a:buNone/>
              <a:defRPr sz="1596"/>
            </a:lvl4pPr>
            <a:lvl5pPr marL="1822000" indent="0" algn="ctr">
              <a:buNone/>
              <a:defRPr sz="1596"/>
            </a:lvl5pPr>
            <a:lvl6pPr marL="2277504" indent="0" algn="ctr">
              <a:buNone/>
              <a:defRPr sz="1596"/>
            </a:lvl6pPr>
            <a:lvl7pPr marL="2733001" indent="0" algn="ctr">
              <a:buNone/>
              <a:defRPr sz="1596"/>
            </a:lvl7pPr>
            <a:lvl8pPr marL="3188502" indent="0" algn="ctr">
              <a:buNone/>
              <a:defRPr sz="1596"/>
            </a:lvl8pPr>
            <a:lvl9pPr marL="3644005" indent="0" algn="ctr">
              <a:buNone/>
              <a:defRPr sz="1596"/>
            </a:lvl9pPr>
          </a:lstStyle>
          <a:p>
            <a:r>
              <a:rPr lang="en-US" dirty="0" smtClean="0"/>
              <a:t>Click to edit Master subtitle style</a:t>
            </a:r>
            <a:endParaRPr lang="en-US" dirty="0"/>
          </a:p>
        </p:txBody>
      </p:sp>
    </p:spTree>
    <p:extLst>
      <p:ext uri="{BB962C8B-B14F-4D97-AF65-F5344CB8AC3E}">
        <p14:creationId xmlns:p14="http://schemas.microsoft.com/office/powerpoint/2010/main" val="11025732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13974320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15"/>
            <a:ext cx="5371478" cy="4237807"/>
          </a:xfrm>
        </p:spPr>
        <p:txBody>
          <a:bodyPr/>
          <a:lstStyle>
            <a:lvl1pPr>
              <a:defRPr sz="2793"/>
            </a:lvl1pPr>
            <a:lvl2pPr>
              <a:defRPr sz="2394"/>
            </a:lvl2pPr>
            <a:lvl3pPr>
              <a:defRPr sz="1995"/>
            </a:lvl3pPr>
            <a:lvl4pPr>
              <a:defRPr sz="1895"/>
            </a:lvl4pPr>
            <a:lvl5pPr>
              <a:defRPr sz="1895"/>
            </a:lvl5pPr>
            <a:lvl6pPr>
              <a:defRPr sz="1895"/>
            </a:lvl6pPr>
            <a:lvl7pPr>
              <a:defRPr sz="1895"/>
            </a:lvl7pPr>
            <a:lvl8pPr>
              <a:defRPr sz="1895"/>
            </a:lvl8pPr>
            <a:lvl9pPr>
              <a:defRPr sz="18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15"/>
            <a:ext cx="5371478" cy="4237807"/>
          </a:xfrm>
        </p:spPr>
        <p:txBody>
          <a:bodyPr/>
          <a:lstStyle>
            <a:lvl1pPr>
              <a:defRPr sz="2793"/>
            </a:lvl1pPr>
            <a:lvl2pPr>
              <a:defRPr sz="2394"/>
            </a:lvl2pPr>
            <a:lvl3pPr>
              <a:defRPr sz="1995"/>
            </a:lvl3pPr>
            <a:lvl4pPr>
              <a:defRPr sz="1895"/>
            </a:lvl4pPr>
            <a:lvl5pPr>
              <a:defRPr sz="1895"/>
            </a:lvl5pPr>
            <a:lvl6pPr>
              <a:defRPr sz="1895"/>
            </a:lvl6pPr>
            <a:lvl7pPr>
              <a:defRPr sz="1895"/>
            </a:lvl7pPr>
            <a:lvl8pPr>
              <a:defRPr sz="1895"/>
            </a:lvl8pPr>
            <a:lvl9pPr>
              <a:defRPr sz="18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382436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BE867-A839-43DD-BB21-6D84368BC0B1}" type="datetimeFigureOut">
              <a:rPr lang="en-US" smtClean="0"/>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10E640-8AF5-4D58-ABC6-A3FF97917DC4}" type="slidenum">
              <a:rPr lang="en-US" smtClean="0"/>
              <a:t>‹#›</a:t>
            </a:fld>
            <a:endParaRPr lang="en-US"/>
          </a:p>
        </p:txBody>
      </p:sp>
    </p:spTree>
    <p:extLst>
      <p:ext uri="{BB962C8B-B14F-4D97-AF65-F5344CB8AC3E}">
        <p14:creationId xmlns:p14="http://schemas.microsoft.com/office/powerpoint/2010/main" val="11262696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Care Plan: Chart Slide">
    <p:spTree>
      <p:nvGrpSpPr>
        <p:cNvPr id="1" name=""/>
        <p:cNvGrpSpPr/>
        <p:nvPr/>
      </p:nvGrpSpPr>
      <p:grpSpPr>
        <a:xfrm>
          <a:off x="0" y="0"/>
          <a:ext cx="0" cy="0"/>
          <a:chOff x="0" y="0"/>
          <a:chExt cx="0" cy="0"/>
        </a:xfrm>
      </p:grpSpPr>
      <p:sp>
        <p:nvSpPr>
          <p:cNvPr id="3" name="Oval 2"/>
          <p:cNvSpPr/>
          <p:nvPr userDrawn="1"/>
        </p:nvSpPr>
        <p:spPr>
          <a:xfrm>
            <a:off x="321670" y="216000"/>
            <a:ext cx="1677759" cy="126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4917"/>
            <a:endParaRPr lang="en-US" sz="1791" dirty="0">
              <a:solidFill>
                <a:prstClr val="white"/>
              </a:solidFill>
            </a:endParaRPr>
          </a:p>
        </p:txBody>
      </p:sp>
      <p:pic>
        <p:nvPicPr>
          <p:cNvPr id="5" name="Picture 4"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70" y="6637290"/>
            <a:ext cx="12446308" cy="335365"/>
          </a:xfrm>
          <a:prstGeom prst="rect">
            <a:avLst/>
          </a:prstGeom>
        </p:spPr>
      </p:pic>
      <p:sp>
        <p:nvSpPr>
          <p:cNvPr id="6" name="Slide Number Placeholder 5"/>
          <p:cNvSpPr>
            <a:spLocks noGrp="1"/>
          </p:cNvSpPr>
          <p:nvPr>
            <p:ph type="sldNum" sz="quarter" idx="4"/>
          </p:nvPr>
        </p:nvSpPr>
        <p:spPr>
          <a:xfrm>
            <a:off x="10996928" y="6434187"/>
            <a:ext cx="890057" cy="280934"/>
          </a:xfrm>
          <a:prstGeom prst="rect">
            <a:avLst/>
          </a:prstGeom>
        </p:spPr>
        <p:txBody>
          <a:bodyPr vert="horz" lIns="91440" tIns="45720" rIns="91440" bIns="45720" rtlCol="0" anchor="ctr"/>
          <a:lstStyle>
            <a:lvl1pPr algn="r">
              <a:defRPr sz="996">
                <a:solidFill>
                  <a:srgbClr val="676968"/>
                </a:solidFill>
              </a:defRPr>
            </a:lvl1pPr>
          </a:lstStyle>
          <a:p>
            <a:pPr defTabSz="454917"/>
            <a:fld id="{2066355A-084C-D24E-9AD2-7E4FC41EA627}" type="slidenum">
              <a:rPr lang="en-US" smtClean="0"/>
              <a:pPr defTabSz="454917"/>
              <a:t>‹#›</a:t>
            </a:fld>
            <a:endParaRPr lang="en-US" dirty="0"/>
          </a:p>
        </p:txBody>
      </p:sp>
      <p:sp>
        <p:nvSpPr>
          <p:cNvPr id="7" name="TextBox 6"/>
          <p:cNvSpPr txBox="1"/>
          <p:nvPr userDrawn="1"/>
        </p:nvSpPr>
        <p:spPr>
          <a:xfrm>
            <a:off x="252720" y="6451550"/>
            <a:ext cx="2414867" cy="245901"/>
          </a:xfrm>
          <a:prstGeom prst="rect">
            <a:avLst/>
          </a:prstGeom>
          <a:noFill/>
        </p:spPr>
        <p:txBody>
          <a:bodyPr wrap="none" rtlCol="0">
            <a:spAutoFit/>
          </a:bodyPr>
          <a:lstStyle/>
          <a:p>
            <a:pPr defTabSz="454917"/>
            <a:r>
              <a:rPr lang="en-US" sz="996" dirty="0">
                <a:solidFill>
                  <a:srgbClr val="1988AE"/>
                </a:solidFill>
              </a:rPr>
              <a:t>SP20: Changing the Outcome Together</a:t>
            </a:r>
          </a:p>
        </p:txBody>
      </p:sp>
      <p:sp>
        <p:nvSpPr>
          <p:cNvPr id="8" name="TextBox 7"/>
          <p:cNvSpPr txBox="1"/>
          <p:nvPr userDrawn="1"/>
        </p:nvSpPr>
        <p:spPr>
          <a:xfrm>
            <a:off x="667224" y="623848"/>
            <a:ext cx="985327" cy="672492"/>
          </a:xfrm>
          <a:prstGeom prst="rect">
            <a:avLst/>
          </a:prstGeom>
          <a:noFill/>
        </p:spPr>
        <p:txBody>
          <a:bodyPr wrap="none" rtlCol="0">
            <a:spAutoFit/>
          </a:bodyPr>
          <a:lstStyle/>
          <a:p>
            <a:pPr algn="ctr" defTabSz="454917">
              <a:lnSpc>
                <a:spcPct val="90000"/>
              </a:lnSpc>
            </a:pPr>
            <a:r>
              <a:rPr lang="en-US" sz="1791" dirty="0">
                <a:solidFill>
                  <a:prstClr val="white"/>
                </a:solidFill>
              </a:rPr>
              <a:t>Care</a:t>
            </a:r>
            <a:endParaRPr lang="en-US" sz="1890" dirty="0">
              <a:solidFill>
                <a:prstClr val="white"/>
              </a:solidFill>
            </a:endParaRPr>
          </a:p>
          <a:p>
            <a:pPr algn="ctr" defTabSz="454917">
              <a:lnSpc>
                <a:spcPct val="90000"/>
              </a:lnSpc>
            </a:pPr>
            <a:r>
              <a:rPr lang="en-US" sz="2388" dirty="0">
                <a:solidFill>
                  <a:prstClr val="white"/>
                </a:solidFill>
              </a:rPr>
              <a:t>PLAN</a:t>
            </a:r>
          </a:p>
        </p:txBody>
      </p:sp>
      <p:sp>
        <p:nvSpPr>
          <p:cNvPr id="9" name="TextBox 8"/>
          <p:cNvSpPr txBox="1"/>
          <p:nvPr userDrawn="1"/>
        </p:nvSpPr>
        <p:spPr>
          <a:xfrm>
            <a:off x="915089" y="393028"/>
            <a:ext cx="494423" cy="215187"/>
          </a:xfrm>
          <a:prstGeom prst="rect">
            <a:avLst/>
          </a:prstGeom>
          <a:noFill/>
        </p:spPr>
        <p:txBody>
          <a:bodyPr wrap="none" rtlCol="0">
            <a:spAutoFit/>
          </a:bodyPr>
          <a:lstStyle/>
          <a:p>
            <a:pPr algn="ctr" defTabSz="454917">
              <a:lnSpc>
                <a:spcPct val="80000"/>
              </a:lnSpc>
            </a:pPr>
            <a:r>
              <a:rPr lang="en-US" sz="996" dirty="0">
                <a:solidFill>
                  <a:prstClr val="white"/>
                </a:solidFill>
              </a:rPr>
              <a:t>SP20</a:t>
            </a:r>
          </a:p>
        </p:txBody>
      </p:sp>
    </p:spTree>
    <p:extLst>
      <p:ext uri="{BB962C8B-B14F-4D97-AF65-F5344CB8AC3E}">
        <p14:creationId xmlns:p14="http://schemas.microsoft.com/office/powerpoint/2010/main" val="27245502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92" y="4046770"/>
            <a:ext cx="10337562" cy="1362075"/>
          </a:xfrm>
        </p:spPr>
        <p:txBody>
          <a:bodyPr anchor="t"/>
          <a:lstStyle>
            <a:lvl1pPr algn="l">
              <a:defRPr sz="3990" b="1" cap="all"/>
            </a:lvl1pPr>
          </a:lstStyle>
          <a:p>
            <a:r>
              <a:rPr lang="en-US" dirty="0"/>
              <a:t>Click to edit Master title style</a:t>
            </a:r>
          </a:p>
        </p:txBody>
      </p:sp>
      <p:sp>
        <p:nvSpPr>
          <p:cNvPr id="3" name="Text Placeholder 2"/>
          <p:cNvSpPr>
            <a:spLocks noGrp="1"/>
          </p:cNvSpPr>
          <p:nvPr>
            <p:ph type="body" idx="1"/>
          </p:nvPr>
        </p:nvSpPr>
        <p:spPr>
          <a:xfrm>
            <a:off x="608092" y="2546583"/>
            <a:ext cx="10337562" cy="1500187"/>
          </a:xfrm>
        </p:spPr>
        <p:txBody>
          <a:bodyPr anchor="b"/>
          <a:lstStyle>
            <a:lvl1pPr marL="0" indent="0">
              <a:buNone/>
              <a:defRPr sz="1995">
                <a:solidFill>
                  <a:schemeClr val="tx1">
                    <a:tint val="75000"/>
                  </a:schemeClr>
                </a:solidFill>
              </a:defRPr>
            </a:lvl1pPr>
            <a:lvl2pPr marL="456057" indent="0">
              <a:buNone/>
              <a:defRPr sz="1795">
                <a:solidFill>
                  <a:schemeClr val="tx1">
                    <a:tint val="75000"/>
                  </a:schemeClr>
                </a:solidFill>
              </a:defRPr>
            </a:lvl2pPr>
            <a:lvl3pPr marL="912114" indent="0">
              <a:buNone/>
              <a:defRPr sz="1596">
                <a:solidFill>
                  <a:schemeClr val="tx1">
                    <a:tint val="75000"/>
                  </a:schemeClr>
                </a:solidFill>
              </a:defRPr>
            </a:lvl3pPr>
            <a:lvl4pPr marL="1368171" indent="0">
              <a:buNone/>
              <a:defRPr sz="1397">
                <a:solidFill>
                  <a:schemeClr val="tx1">
                    <a:tint val="75000"/>
                  </a:schemeClr>
                </a:solidFill>
              </a:defRPr>
            </a:lvl4pPr>
            <a:lvl5pPr marL="1824228" indent="0">
              <a:buNone/>
              <a:defRPr sz="1397">
                <a:solidFill>
                  <a:schemeClr val="tx1">
                    <a:tint val="75000"/>
                  </a:schemeClr>
                </a:solidFill>
              </a:defRPr>
            </a:lvl5pPr>
            <a:lvl6pPr marL="2280285" indent="0">
              <a:buNone/>
              <a:defRPr sz="1397">
                <a:solidFill>
                  <a:schemeClr val="tx1">
                    <a:tint val="75000"/>
                  </a:schemeClr>
                </a:solidFill>
              </a:defRPr>
            </a:lvl6pPr>
            <a:lvl7pPr marL="2736342" indent="0">
              <a:buNone/>
              <a:defRPr sz="1397">
                <a:solidFill>
                  <a:schemeClr val="tx1">
                    <a:tint val="75000"/>
                  </a:schemeClr>
                </a:solidFill>
              </a:defRPr>
            </a:lvl7pPr>
            <a:lvl8pPr marL="3192399" indent="0">
              <a:buNone/>
              <a:defRPr sz="1397">
                <a:solidFill>
                  <a:schemeClr val="tx1">
                    <a:tint val="75000"/>
                  </a:schemeClr>
                </a:solidFill>
              </a:defRPr>
            </a:lvl8pPr>
            <a:lvl9pPr marL="3648456" indent="0">
              <a:buNone/>
              <a:defRPr sz="13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4C84F7-E081-0248-9B57-2BC714B4510F}"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42578390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092" y="6356354"/>
            <a:ext cx="2837762" cy="365125"/>
          </a:xfrm>
          <a:prstGeom prst="rect">
            <a:avLst/>
          </a:prstGeom>
        </p:spPr>
        <p:txBody>
          <a:bodyPr/>
          <a:lstStyle/>
          <a:p>
            <a:fld id="{C4E3C475-4BE7-4D30-9C96-CB1ABC019EB2}" type="datetime1">
              <a:rPr lang="en-US" smtClean="0">
                <a:solidFill>
                  <a:srgbClr val="565A5C">
                    <a:tint val="75000"/>
                  </a:srgbClr>
                </a:solidFill>
              </a:rPr>
              <a:pPr/>
              <a:t>4/4/2019</a:t>
            </a:fld>
            <a:endParaRPr lang="en-US" dirty="0">
              <a:solidFill>
                <a:srgbClr val="565A5C">
                  <a:tint val="75000"/>
                </a:srgbClr>
              </a:solidFill>
            </a:endParaRPr>
          </a:p>
        </p:txBody>
      </p:sp>
      <p:sp>
        <p:nvSpPr>
          <p:cNvPr id="4" name="Footer Placeholder 3"/>
          <p:cNvSpPr>
            <a:spLocks noGrp="1"/>
          </p:cNvSpPr>
          <p:nvPr>
            <p:ph type="ftr" sz="quarter" idx="11"/>
          </p:nvPr>
        </p:nvSpPr>
        <p:spPr>
          <a:xfrm>
            <a:off x="4155295" y="6356354"/>
            <a:ext cx="3851249" cy="365125"/>
          </a:xfrm>
          <a:prstGeom prst="rect">
            <a:avLst/>
          </a:prstGeom>
        </p:spPr>
        <p:txBody>
          <a:bodyPr/>
          <a:lstStyle/>
          <a:p>
            <a:endParaRPr lang="en-US" dirty="0">
              <a:solidFill>
                <a:srgbClr val="565A5C">
                  <a:tint val="75000"/>
                </a:srgbClr>
              </a:solidFill>
            </a:endParaRPr>
          </a:p>
        </p:txBody>
      </p:sp>
      <p:sp>
        <p:nvSpPr>
          <p:cNvPr id="5" name="Slide Number Placeholder 4"/>
          <p:cNvSpPr>
            <a:spLocks noGrp="1"/>
          </p:cNvSpPr>
          <p:nvPr>
            <p:ph type="sldNum" sz="quarter" idx="12"/>
          </p:nvPr>
        </p:nvSpPr>
        <p:spPr>
          <a:xfrm>
            <a:off x="11590734" y="6356351"/>
            <a:ext cx="426943" cy="420628"/>
          </a:xfrm>
          <a:prstGeom prst="rect">
            <a:avLst/>
          </a:prstGeom>
        </p:spPr>
        <p:txBody>
          <a:bodyPr/>
          <a:lstStyle>
            <a:lvl1pPr>
              <a:defRPr sz="2394"/>
            </a:lvl1pPr>
          </a:lstStyle>
          <a:p>
            <a:pPr defTabSz="912114"/>
            <a:fld id="{295F3C77-F2FF-4871-9F92-58C48F233DE6}" type="slidenum">
              <a:rPr lang="en-US" smtClean="0">
                <a:solidFill>
                  <a:srgbClr val="565A5C"/>
                </a:solidFill>
              </a:rPr>
              <a:pPr defTabSz="912114"/>
              <a:t>‹#›</a:t>
            </a:fld>
            <a:endParaRPr lang="en-US" dirty="0">
              <a:solidFill>
                <a:srgbClr val="565A5C"/>
              </a:solidFill>
            </a:endParaRPr>
          </a:p>
        </p:txBody>
      </p:sp>
    </p:spTree>
    <p:extLst>
      <p:ext uri="{BB962C8B-B14F-4D97-AF65-F5344CB8AC3E}">
        <p14:creationId xmlns:p14="http://schemas.microsoft.com/office/powerpoint/2010/main" val="39201108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8092" y="6356352"/>
            <a:ext cx="2837762" cy="365125"/>
          </a:xfrm>
          <a:prstGeom prst="rect">
            <a:avLst/>
          </a:prstGeom>
        </p:spPr>
        <p:txBody>
          <a:bodyPr/>
          <a:lstStyle/>
          <a:p>
            <a:pPr defTabSz="411718" hangingPunct="0">
              <a:lnSpc>
                <a:spcPct val="90000"/>
              </a:lnSpc>
            </a:pPr>
            <a:fld id="{6E4C84F7-E081-0248-9B57-2BC714B4510F}" type="datetimeFigureOut">
              <a:rPr lang="en-US" sz="3741" kern="0" smtClean="0">
                <a:solidFill>
                  <a:srgbClr val="000000"/>
                </a:solidFill>
                <a:latin typeface="Geomanist Book"/>
                <a:sym typeface="Geomanist Book"/>
              </a:rPr>
              <a:pPr defTabSz="411718" hangingPunct="0">
                <a:lnSpc>
                  <a:spcPct val="90000"/>
                </a:lnSpc>
              </a:pPr>
              <a:t>4/4/2019</a:t>
            </a:fld>
            <a:endParaRPr lang="en-US" sz="3741" kern="0">
              <a:solidFill>
                <a:srgbClr val="000000"/>
              </a:solidFill>
              <a:latin typeface="Geomanist Book"/>
              <a:sym typeface="Geomanist Book"/>
            </a:endParaRPr>
          </a:p>
        </p:txBody>
      </p:sp>
      <p:sp>
        <p:nvSpPr>
          <p:cNvPr id="5" name="Footer Placeholder 4"/>
          <p:cNvSpPr>
            <a:spLocks noGrp="1"/>
          </p:cNvSpPr>
          <p:nvPr>
            <p:ph type="ftr" sz="quarter" idx="11"/>
          </p:nvPr>
        </p:nvSpPr>
        <p:spPr>
          <a:xfrm>
            <a:off x="4155295" y="6356352"/>
            <a:ext cx="3851249" cy="365125"/>
          </a:xfrm>
          <a:prstGeom prst="rect">
            <a:avLst/>
          </a:prstGeom>
        </p:spPr>
        <p:txBody>
          <a:bodyPr/>
          <a:lstStyle/>
          <a:p>
            <a:pPr defTabSz="411718" hangingPunct="0">
              <a:lnSpc>
                <a:spcPct val="90000"/>
              </a:lnSpc>
            </a:pPr>
            <a:endParaRPr lang="en-US" sz="3741" kern="0">
              <a:solidFill>
                <a:srgbClr val="000000"/>
              </a:solidFill>
              <a:latin typeface="Geomanist Book"/>
              <a:sym typeface="Geomanist Book"/>
            </a:endParaRPr>
          </a:p>
        </p:txBody>
      </p:sp>
      <p:sp>
        <p:nvSpPr>
          <p:cNvPr id="7" name="Title 1"/>
          <p:cNvSpPr>
            <a:spLocks noGrp="1"/>
          </p:cNvSpPr>
          <p:nvPr>
            <p:ph type="ctrTitle"/>
          </p:nvPr>
        </p:nvSpPr>
        <p:spPr>
          <a:xfrm>
            <a:off x="608092" y="1122363"/>
            <a:ext cx="10337562" cy="2387600"/>
          </a:xfrm>
        </p:spPr>
        <p:txBody>
          <a:bodyPr anchor="b"/>
          <a:lstStyle>
            <a:lvl1pPr algn="l">
              <a:defRPr sz="5985"/>
            </a:lvl1pPr>
          </a:lstStyle>
          <a:p>
            <a:r>
              <a:rPr lang="en-US" dirty="0"/>
              <a:t>Click to edit Master title style</a:t>
            </a:r>
          </a:p>
        </p:txBody>
      </p:sp>
      <p:sp>
        <p:nvSpPr>
          <p:cNvPr id="8" name="Subtitle 2"/>
          <p:cNvSpPr>
            <a:spLocks noGrp="1"/>
          </p:cNvSpPr>
          <p:nvPr>
            <p:ph type="subTitle" idx="1"/>
          </p:nvPr>
        </p:nvSpPr>
        <p:spPr>
          <a:xfrm>
            <a:off x="608092" y="3602038"/>
            <a:ext cx="9121379" cy="1655762"/>
          </a:xfrm>
        </p:spPr>
        <p:txBody>
          <a:bodyPr/>
          <a:lstStyle>
            <a:lvl1pPr marL="0" indent="0" algn="l">
              <a:buNone/>
              <a:defRPr sz="2394">
                <a:solidFill>
                  <a:srgbClr val="808080"/>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Master subtitle style</a:t>
            </a:r>
          </a:p>
        </p:txBody>
      </p:sp>
    </p:spTree>
    <p:extLst>
      <p:ext uri="{BB962C8B-B14F-4D97-AF65-F5344CB8AC3E}">
        <p14:creationId xmlns:p14="http://schemas.microsoft.com/office/powerpoint/2010/main" val="13725505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content">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7"/>
            <a:ext cx="10489585" cy="638175"/>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idx="1"/>
          </p:nvPr>
        </p:nvSpPr>
        <p:spPr>
          <a:xfrm>
            <a:off x="939059" y="1345407"/>
            <a:ext cx="4158569" cy="23336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4" name="Content Placeholder 3"/>
          <p:cNvSpPr>
            <a:spLocks noGrp="1"/>
          </p:cNvSpPr>
          <p:nvPr>
            <p:ph sz="half" idx="2"/>
          </p:nvPr>
        </p:nvSpPr>
        <p:spPr>
          <a:xfrm>
            <a:off x="1290575" y="1705769"/>
            <a:ext cx="3705704" cy="22018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906700" y="1345407"/>
            <a:ext cx="4179048" cy="23336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6" name="Content Placeholder 5"/>
          <p:cNvSpPr>
            <a:spLocks noGrp="1"/>
          </p:cNvSpPr>
          <p:nvPr>
            <p:ph sz="quarter" idx="4"/>
          </p:nvPr>
        </p:nvSpPr>
        <p:spPr>
          <a:xfrm>
            <a:off x="7097575" y="1705769"/>
            <a:ext cx="3671460" cy="22018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3"/>
          </p:nvPr>
        </p:nvSpPr>
        <p:spPr>
          <a:xfrm>
            <a:off x="1290575" y="4554538"/>
            <a:ext cx="3705704" cy="2201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5"/>
          <p:cNvSpPr>
            <a:spLocks noGrp="1"/>
          </p:cNvSpPr>
          <p:nvPr>
            <p:ph sz="quarter" idx="14"/>
          </p:nvPr>
        </p:nvSpPr>
        <p:spPr>
          <a:xfrm>
            <a:off x="7097575" y="4554538"/>
            <a:ext cx="3671460" cy="22018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5"/>
          </p:nvPr>
        </p:nvSpPr>
        <p:spPr>
          <a:xfrm>
            <a:off x="939059" y="4231084"/>
            <a:ext cx="4158569" cy="23336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13" name="Text Placeholder 4"/>
          <p:cNvSpPr>
            <a:spLocks noGrp="1"/>
          </p:cNvSpPr>
          <p:nvPr>
            <p:ph type="body" sz="quarter" idx="16"/>
          </p:nvPr>
        </p:nvSpPr>
        <p:spPr>
          <a:xfrm>
            <a:off x="6906700" y="4231084"/>
            <a:ext cx="4179048" cy="23336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Tree>
    <p:extLst>
      <p:ext uri="{BB962C8B-B14F-4D97-AF65-F5344CB8AC3E}">
        <p14:creationId xmlns:p14="http://schemas.microsoft.com/office/powerpoint/2010/main" val="285499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122823-AF0A-8B49-8F81-1F0CD098CE86}"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11" name="Title 1"/>
          <p:cNvSpPr>
            <a:spLocks noGrp="1"/>
          </p:cNvSpPr>
          <p:nvPr>
            <p:ph type="ctrTitle"/>
          </p:nvPr>
        </p:nvSpPr>
        <p:spPr>
          <a:xfrm>
            <a:off x="608092" y="1122363"/>
            <a:ext cx="10337562" cy="2387600"/>
          </a:xfrm>
        </p:spPr>
        <p:txBody>
          <a:bodyPr anchor="b"/>
          <a:lstStyle>
            <a:lvl1pPr algn="l">
              <a:defRPr sz="6000"/>
            </a:lvl1pPr>
          </a:lstStyle>
          <a:p>
            <a:r>
              <a:rPr lang="en-US" dirty="0" smtClean="0"/>
              <a:t>Click to edit Master title style</a:t>
            </a:r>
            <a:endParaRPr lang="en-US" dirty="0"/>
          </a:p>
        </p:txBody>
      </p:sp>
      <p:sp>
        <p:nvSpPr>
          <p:cNvPr id="12" name="Subtitle 2"/>
          <p:cNvSpPr>
            <a:spLocks noGrp="1"/>
          </p:cNvSpPr>
          <p:nvPr>
            <p:ph type="subTitle" idx="1"/>
          </p:nvPr>
        </p:nvSpPr>
        <p:spPr>
          <a:xfrm>
            <a:off x="608114" y="3602070"/>
            <a:ext cx="9121379" cy="1655763"/>
          </a:xfrm>
        </p:spPr>
        <p:txBody>
          <a:bodyPr/>
          <a:lstStyle>
            <a:lvl1pPr marL="0" indent="0" algn="l">
              <a:buNone/>
              <a:defRPr sz="2400">
                <a:solidFill>
                  <a:schemeClr val="tx1"/>
                </a:solidFill>
              </a:defRPr>
            </a:lvl1pPr>
            <a:lvl2pPr marL="454868" indent="0" algn="ctr">
              <a:buNone/>
              <a:defRPr sz="2000"/>
            </a:lvl2pPr>
            <a:lvl3pPr marL="909729" indent="0" algn="ctr">
              <a:buNone/>
              <a:defRPr sz="1900"/>
            </a:lvl3pPr>
            <a:lvl4pPr marL="1364596" indent="0" algn="ctr">
              <a:buNone/>
              <a:defRPr sz="1600"/>
            </a:lvl4pPr>
            <a:lvl5pPr marL="1819454" indent="0" algn="ctr">
              <a:buNone/>
              <a:defRPr sz="1600"/>
            </a:lvl5pPr>
            <a:lvl6pPr marL="2274320" indent="0" algn="ctr">
              <a:buNone/>
              <a:defRPr sz="1600"/>
            </a:lvl6pPr>
            <a:lvl7pPr marL="2729178" indent="0" algn="ctr">
              <a:buNone/>
              <a:defRPr sz="1600"/>
            </a:lvl7pPr>
            <a:lvl8pPr marL="3184035" indent="0" algn="ctr">
              <a:buNone/>
              <a:defRPr sz="1600"/>
            </a:lvl8pPr>
            <a:lvl9pPr marL="363891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34071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7"/>
            <a:ext cx="8349154"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22823-AF0A-8B49-8F81-1F0CD098CE86}"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611740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6"/>
            <a:ext cx="537147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06"/>
            <a:ext cx="537147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122823-AF0A-8B49-8F81-1F0CD098CE86}"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484897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61" y="1122363"/>
            <a:ext cx="9121379" cy="2387600"/>
          </a:xfrm>
        </p:spPr>
        <p:txBody>
          <a:bodyPr anchor="b"/>
          <a:lstStyle>
            <a:lvl1pPr algn="ctr">
              <a:defRPr sz="45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0261" y="3602070"/>
            <a:ext cx="9121379" cy="1655763"/>
          </a:xfrm>
        </p:spPr>
        <p:txBody>
          <a:bodyPr/>
          <a:lstStyle>
            <a:lvl1pPr marL="0" indent="0" algn="ctr">
              <a:buNone/>
              <a:defRPr sz="1900">
                <a:latin typeface="Arial" panose="020B0604020202020204" pitchFamily="34" charset="0"/>
                <a:cs typeface="Arial" panose="020B0604020202020204" pitchFamily="34" charset="0"/>
              </a:defRPr>
            </a:lvl1pPr>
            <a:lvl2pPr marL="340783" indent="0" algn="ctr">
              <a:buNone/>
              <a:defRPr sz="1500"/>
            </a:lvl2pPr>
            <a:lvl3pPr marL="681580" indent="0" algn="ctr">
              <a:buNone/>
              <a:defRPr sz="1300"/>
            </a:lvl3pPr>
            <a:lvl4pPr marL="1022356" indent="0" algn="ctr">
              <a:buNone/>
              <a:defRPr sz="1200"/>
            </a:lvl4pPr>
            <a:lvl5pPr marL="1363153" indent="0" algn="ctr">
              <a:buNone/>
              <a:defRPr sz="1200"/>
            </a:lvl5pPr>
            <a:lvl6pPr marL="1703925" indent="0" algn="ctr">
              <a:buNone/>
              <a:defRPr sz="1200"/>
            </a:lvl6pPr>
            <a:lvl7pPr marL="2044721" indent="0" algn="ctr">
              <a:buNone/>
              <a:defRPr sz="1200"/>
            </a:lvl7pPr>
            <a:lvl8pPr marL="2385504" indent="0" algn="ctr">
              <a:buNone/>
              <a:defRPr sz="1200"/>
            </a:lvl8pPr>
            <a:lvl9pPr marL="2726296"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4827098" y="6081244"/>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a:xfrm>
            <a:off x="8019581" y="6081244"/>
            <a:ext cx="4104620" cy="365125"/>
          </a:xfrm>
        </p:spPr>
        <p:txBody>
          <a:bodyPr/>
          <a:lstStyle/>
          <a:p>
            <a:endParaRPr lang="en-US" dirty="0">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8"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10" name="Rectangle 9"/>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207471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27098" y="6177064"/>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a:xfrm>
            <a:off x="8019581" y="6177064"/>
            <a:ext cx="4104620" cy="365125"/>
          </a:xfrm>
        </p:spPr>
        <p:txBody>
          <a:bodyPr/>
          <a:lstStyle/>
          <a:p>
            <a:endParaRPr lang="en-US" dirty="0">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8"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10" name="Rectangle 9"/>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182161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3" y="1709811"/>
            <a:ext cx="10489585" cy="2852737"/>
          </a:xfrm>
        </p:spPr>
        <p:txBody>
          <a:bodyPr anchor="b"/>
          <a:lstStyle>
            <a:lvl1pPr>
              <a:defRPr sz="4500"/>
            </a:lvl1pPr>
          </a:lstStyle>
          <a:p>
            <a:r>
              <a:rPr lang="en-US" dirty="0" smtClean="0"/>
              <a:t>Click to edit Master title style</a:t>
            </a:r>
            <a:endParaRPr lang="en-US" dirty="0"/>
          </a:p>
        </p:txBody>
      </p:sp>
      <p:sp>
        <p:nvSpPr>
          <p:cNvPr id="3" name="Text Placeholder 2"/>
          <p:cNvSpPr>
            <a:spLocks noGrp="1"/>
          </p:cNvSpPr>
          <p:nvPr>
            <p:ph type="body" idx="1"/>
          </p:nvPr>
        </p:nvSpPr>
        <p:spPr>
          <a:xfrm>
            <a:off x="829793" y="4589565"/>
            <a:ext cx="10489585" cy="1500187"/>
          </a:xfrm>
        </p:spPr>
        <p:txBody>
          <a:bodyPr/>
          <a:lstStyle>
            <a:lvl1pPr marL="0" indent="0">
              <a:buNone/>
              <a:defRPr sz="1900">
                <a:solidFill>
                  <a:schemeClr val="tx1">
                    <a:tint val="75000"/>
                  </a:schemeClr>
                </a:solidFill>
              </a:defRPr>
            </a:lvl1pPr>
            <a:lvl2pPr marL="340783" indent="0">
              <a:buNone/>
              <a:defRPr sz="1500">
                <a:solidFill>
                  <a:schemeClr val="tx1">
                    <a:tint val="75000"/>
                  </a:schemeClr>
                </a:solidFill>
              </a:defRPr>
            </a:lvl2pPr>
            <a:lvl3pPr marL="681580" indent="0">
              <a:buNone/>
              <a:defRPr sz="1300">
                <a:solidFill>
                  <a:schemeClr val="tx1">
                    <a:tint val="75000"/>
                  </a:schemeClr>
                </a:solidFill>
              </a:defRPr>
            </a:lvl3pPr>
            <a:lvl4pPr marL="1022356" indent="0">
              <a:buNone/>
              <a:defRPr sz="1200">
                <a:solidFill>
                  <a:schemeClr val="tx1">
                    <a:tint val="75000"/>
                  </a:schemeClr>
                </a:solidFill>
              </a:defRPr>
            </a:lvl4pPr>
            <a:lvl5pPr marL="1363153" indent="0">
              <a:buNone/>
              <a:defRPr sz="1200">
                <a:solidFill>
                  <a:schemeClr val="tx1">
                    <a:tint val="75000"/>
                  </a:schemeClr>
                </a:solidFill>
              </a:defRPr>
            </a:lvl5pPr>
            <a:lvl6pPr marL="1703925" indent="0">
              <a:buNone/>
              <a:defRPr sz="1200">
                <a:solidFill>
                  <a:schemeClr val="tx1">
                    <a:tint val="75000"/>
                  </a:schemeClr>
                </a:solidFill>
              </a:defRPr>
            </a:lvl6pPr>
            <a:lvl7pPr marL="2044721" indent="0">
              <a:buNone/>
              <a:defRPr sz="1200">
                <a:solidFill>
                  <a:schemeClr val="tx1">
                    <a:tint val="75000"/>
                  </a:schemeClr>
                </a:solidFill>
              </a:defRPr>
            </a:lvl7pPr>
            <a:lvl8pPr marL="2385504" indent="0">
              <a:buNone/>
              <a:defRPr sz="1200">
                <a:solidFill>
                  <a:schemeClr val="tx1">
                    <a:tint val="75000"/>
                  </a:schemeClr>
                </a:solidFill>
              </a:defRPr>
            </a:lvl8pPr>
            <a:lvl9pPr marL="2726296"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838906" y="6116740"/>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a:xfrm>
            <a:off x="8031389" y="6116740"/>
            <a:ext cx="4104620" cy="365125"/>
          </a:xfrm>
        </p:spPr>
        <p:txBody>
          <a:bodyPr/>
          <a:lstStyle/>
          <a:p>
            <a:endParaRPr lang="en-US" dirty="0">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8"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10" name="Rectangle 9"/>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3056910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6133" y="1825625"/>
            <a:ext cx="5168781" cy="43513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56956" y="1825625"/>
            <a:ext cx="5168781"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864735" y="6185880"/>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a:xfrm>
            <a:off x="8057218" y="6185880"/>
            <a:ext cx="4104620" cy="365125"/>
          </a:xfrm>
        </p:spPr>
        <p:txBody>
          <a:bodyPr/>
          <a:lstStyle/>
          <a:p>
            <a:endParaRPr lang="en-US" dirty="0">
              <a:solidFill>
                <a:prstClr val="black">
                  <a:tint val="75000"/>
                </a:prstClr>
              </a:solidFill>
            </a:endParaRPr>
          </a:p>
        </p:txBody>
      </p:sp>
      <p:pic>
        <p:nvPicPr>
          <p:cNvPr id="8" name="Picture 7"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9"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10" name="Picture 9"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11" name="Rectangle 10"/>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3101166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39" y="365129"/>
            <a:ext cx="10489585"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7742" y="1681163"/>
            <a:ext cx="5145027" cy="823912"/>
          </a:xfrm>
        </p:spPr>
        <p:txBody>
          <a:bodyPr anchor="b"/>
          <a:lstStyle>
            <a:lvl1pPr marL="0" indent="0">
              <a:buNone/>
              <a:defRPr sz="1900" b="1"/>
            </a:lvl1pPr>
            <a:lvl2pPr marL="340783" indent="0">
              <a:buNone/>
              <a:defRPr sz="1500" b="1"/>
            </a:lvl2pPr>
            <a:lvl3pPr marL="681580" indent="0">
              <a:buNone/>
              <a:defRPr sz="1300" b="1"/>
            </a:lvl3pPr>
            <a:lvl4pPr marL="1022356" indent="0">
              <a:buNone/>
              <a:defRPr sz="1200" b="1"/>
            </a:lvl4pPr>
            <a:lvl5pPr marL="1363153" indent="0">
              <a:buNone/>
              <a:defRPr sz="1200" b="1"/>
            </a:lvl5pPr>
            <a:lvl6pPr marL="1703925" indent="0">
              <a:buNone/>
              <a:defRPr sz="1200" b="1"/>
            </a:lvl6pPr>
            <a:lvl7pPr marL="2044721" indent="0">
              <a:buNone/>
              <a:defRPr sz="1200" b="1"/>
            </a:lvl7pPr>
            <a:lvl8pPr marL="2385504" indent="0">
              <a:buNone/>
              <a:defRPr sz="1200" b="1"/>
            </a:lvl8pPr>
            <a:lvl9pPr marL="2726296"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837742" y="2505075"/>
            <a:ext cx="514502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57010" y="1681163"/>
            <a:ext cx="5170365" cy="823912"/>
          </a:xfrm>
        </p:spPr>
        <p:txBody>
          <a:bodyPr anchor="b"/>
          <a:lstStyle>
            <a:lvl1pPr marL="0" indent="0">
              <a:buNone/>
              <a:defRPr sz="1900" b="1"/>
            </a:lvl1pPr>
            <a:lvl2pPr marL="340783" indent="0">
              <a:buNone/>
              <a:defRPr sz="1500" b="1"/>
            </a:lvl2pPr>
            <a:lvl3pPr marL="681580" indent="0">
              <a:buNone/>
              <a:defRPr sz="1300" b="1"/>
            </a:lvl3pPr>
            <a:lvl4pPr marL="1022356" indent="0">
              <a:buNone/>
              <a:defRPr sz="1200" b="1"/>
            </a:lvl4pPr>
            <a:lvl5pPr marL="1363153" indent="0">
              <a:buNone/>
              <a:defRPr sz="1200" b="1"/>
            </a:lvl5pPr>
            <a:lvl6pPr marL="1703925" indent="0">
              <a:buNone/>
              <a:defRPr sz="1200" b="1"/>
            </a:lvl6pPr>
            <a:lvl7pPr marL="2044721" indent="0">
              <a:buNone/>
              <a:defRPr sz="1200" b="1"/>
            </a:lvl7pPr>
            <a:lvl8pPr marL="2385504" indent="0">
              <a:buNone/>
              <a:defRPr sz="1200" b="1"/>
            </a:lvl8pPr>
            <a:lvl9pPr marL="272629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57010" y="2505075"/>
            <a:ext cx="517036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88723" y="6189764"/>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8" name="Footer Placeholder 7"/>
          <p:cNvSpPr>
            <a:spLocks noGrp="1"/>
          </p:cNvSpPr>
          <p:nvPr>
            <p:ph type="ftr" sz="quarter" idx="11"/>
          </p:nvPr>
        </p:nvSpPr>
        <p:spPr>
          <a:xfrm>
            <a:off x="7981206" y="6189764"/>
            <a:ext cx="4104620" cy="365125"/>
          </a:xfrm>
        </p:spPr>
        <p:txBody>
          <a:bodyPr/>
          <a:lstStyle/>
          <a:p>
            <a:endParaRPr lang="en-US" dirty="0">
              <a:solidFill>
                <a:prstClr val="black">
                  <a:tint val="75000"/>
                </a:prstClr>
              </a:solidFill>
            </a:endParaRPr>
          </a:p>
        </p:txBody>
      </p:sp>
      <p:pic>
        <p:nvPicPr>
          <p:cNvPr id="10" name="Picture 9"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11"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12" name="Picture 11"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13" name="Rectangle 12"/>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12788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15565-90B7-4B48-82A9-E3239121F5E1}"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648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292626" y="5988148"/>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4" name="Footer Placeholder 3"/>
          <p:cNvSpPr>
            <a:spLocks noGrp="1"/>
          </p:cNvSpPr>
          <p:nvPr>
            <p:ph type="ftr" sz="quarter" idx="11"/>
          </p:nvPr>
        </p:nvSpPr>
        <p:spPr>
          <a:xfrm>
            <a:off x="7677160" y="5988148"/>
            <a:ext cx="4104620" cy="365125"/>
          </a:xfrm>
        </p:spPr>
        <p:txBody>
          <a:bodyPr/>
          <a:lstStyle/>
          <a:p>
            <a:endParaRPr lang="en-US" dirty="0">
              <a:solidFill>
                <a:prstClr val="black">
                  <a:tint val="75000"/>
                </a:prstClr>
              </a:solidFill>
            </a:endParaRPr>
          </a:p>
        </p:txBody>
      </p:sp>
      <p:pic>
        <p:nvPicPr>
          <p:cNvPr id="6" name="Picture 5"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7"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8" name="Picture 7"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9" name="Rectangle 8"/>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1348952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864735" y="5991328"/>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3" name="Footer Placeholder 2"/>
          <p:cNvSpPr>
            <a:spLocks noGrp="1"/>
          </p:cNvSpPr>
          <p:nvPr>
            <p:ph type="ftr" sz="quarter" idx="11"/>
          </p:nvPr>
        </p:nvSpPr>
        <p:spPr>
          <a:xfrm>
            <a:off x="8057218" y="5991328"/>
            <a:ext cx="4104620" cy="365125"/>
          </a:xfrm>
        </p:spPr>
        <p:txBody>
          <a:bodyPr/>
          <a:lstStyle/>
          <a:p>
            <a:endParaRPr lang="en-US" dirty="0">
              <a:solidFill>
                <a:prstClr val="black">
                  <a:tint val="75000"/>
                </a:prstClr>
              </a:solidFill>
            </a:endParaRPr>
          </a:p>
        </p:txBody>
      </p:sp>
      <p:pic>
        <p:nvPicPr>
          <p:cNvPr id="6" name="Picture 5"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7"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8" name="Picture 7"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9" name="Rectangle 8"/>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977386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41" y="457200"/>
            <a:ext cx="3922509" cy="16002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5170365" y="987494"/>
            <a:ext cx="6156930" cy="4873625"/>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7741" y="2057403"/>
            <a:ext cx="3922509" cy="3811588"/>
          </a:xfrm>
        </p:spPr>
        <p:txBody>
          <a:bodyPr/>
          <a:lstStyle>
            <a:lvl1pPr marL="0" indent="0">
              <a:buNone/>
              <a:defRPr sz="1200"/>
            </a:lvl1pPr>
            <a:lvl2pPr marL="340783" indent="0">
              <a:buNone/>
              <a:defRPr sz="1100"/>
            </a:lvl2pPr>
            <a:lvl3pPr marL="681580" indent="0">
              <a:buNone/>
              <a:defRPr sz="900"/>
            </a:lvl3pPr>
            <a:lvl4pPr marL="1022356" indent="0">
              <a:buNone/>
              <a:defRPr sz="700"/>
            </a:lvl4pPr>
            <a:lvl5pPr marL="1363153" indent="0">
              <a:buNone/>
              <a:defRPr sz="700"/>
            </a:lvl5pPr>
            <a:lvl6pPr marL="1703925" indent="0">
              <a:buNone/>
              <a:defRPr sz="700"/>
            </a:lvl6pPr>
            <a:lvl7pPr marL="2044721" indent="0">
              <a:buNone/>
              <a:defRPr sz="700"/>
            </a:lvl7pPr>
            <a:lvl8pPr marL="2385504" indent="0">
              <a:buNone/>
              <a:defRPr sz="700"/>
            </a:lvl8pPr>
            <a:lvl9pPr marL="2726296" indent="0">
              <a:buNone/>
              <a:defRPr sz="700"/>
            </a:lvl9pPr>
          </a:lstStyle>
          <a:p>
            <a:pPr lvl="0"/>
            <a:r>
              <a:rPr lang="en-US" smtClean="0"/>
              <a:t>Click to edit Master text styles</a:t>
            </a:r>
          </a:p>
        </p:txBody>
      </p:sp>
      <p:sp>
        <p:nvSpPr>
          <p:cNvPr id="5" name="Date Placeholder 4"/>
          <p:cNvSpPr>
            <a:spLocks noGrp="1"/>
          </p:cNvSpPr>
          <p:nvPr>
            <p:ph type="dt" sz="half" idx="10"/>
          </p:nvPr>
        </p:nvSpPr>
        <p:spPr>
          <a:xfrm>
            <a:off x="4864735" y="6000144"/>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a:xfrm>
            <a:off x="8057218" y="6000144"/>
            <a:ext cx="4104620" cy="365125"/>
          </a:xfrm>
        </p:spPr>
        <p:txBody>
          <a:bodyPr/>
          <a:lstStyle/>
          <a:p>
            <a:endParaRPr lang="en-US" dirty="0">
              <a:solidFill>
                <a:prstClr val="black">
                  <a:tint val="75000"/>
                </a:prstClr>
              </a:solidFill>
            </a:endParaRPr>
          </a:p>
        </p:txBody>
      </p:sp>
      <p:pic>
        <p:nvPicPr>
          <p:cNvPr id="8" name="Picture 7"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9"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10" name="Picture 9"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11" name="Rectangle 10"/>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2776284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41" y="457200"/>
            <a:ext cx="3922509" cy="16002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70365" y="987494"/>
            <a:ext cx="6156930" cy="4873625"/>
          </a:xfrm>
        </p:spPr>
        <p:txBody>
          <a:bodyPr/>
          <a:lstStyle>
            <a:lvl1pPr marL="0" indent="0">
              <a:buNone/>
              <a:defRPr sz="2400"/>
            </a:lvl1pPr>
            <a:lvl2pPr marL="340783" indent="0">
              <a:buNone/>
              <a:defRPr sz="2100"/>
            </a:lvl2pPr>
            <a:lvl3pPr marL="681580" indent="0">
              <a:buNone/>
              <a:defRPr sz="1900"/>
            </a:lvl3pPr>
            <a:lvl4pPr marL="1022356" indent="0">
              <a:buNone/>
              <a:defRPr sz="1500"/>
            </a:lvl4pPr>
            <a:lvl5pPr marL="1363153" indent="0">
              <a:buNone/>
              <a:defRPr sz="1500"/>
            </a:lvl5pPr>
            <a:lvl6pPr marL="1703925" indent="0">
              <a:buNone/>
              <a:defRPr sz="1500"/>
            </a:lvl6pPr>
            <a:lvl7pPr marL="2044721" indent="0">
              <a:buNone/>
              <a:defRPr sz="1500"/>
            </a:lvl7pPr>
            <a:lvl8pPr marL="2385504" indent="0">
              <a:buNone/>
              <a:defRPr sz="1500"/>
            </a:lvl8pPr>
            <a:lvl9pPr marL="2726296" indent="0">
              <a:buNone/>
              <a:defRPr sz="1500"/>
            </a:lvl9pPr>
          </a:lstStyle>
          <a:p>
            <a:endParaRPr lang="en-US" dirty="0"/>
          </a:p>
        </p:txBody>
      </p:sp>
      <p:sp>
        <p:nvSpPr>
          <p:cNvPr id="4" name="Text Placeholder 3"/>
          <p:cNvSpPr>
            <a:spLocks noGrp="1"/>
          </p:cNvSpPr>
          <p:nvPr>
            <p:ph type="body" sz="half" idx="2"/>
          </p:nvPr>
        </p:nvSpPr>
        <p:spPr>
          <a:xfrm>
            <a:off x="837741" y="2057403"/>
            <a:ext cx="3922509" cy="3811588"/>
          </a:xfrm>
        </p:spPr>
        <p:txBody>
          <a:bodyPr/>
          <a:lstStyle>
            <a:lvl1pPr marL="0" indent="0">
              <a:buNone/>
              <a:defRPr sz="1200"/>
            </a:lvl1pPr>
            <a:lvl2pPr marL="340783" indent="0">
              <a:buNone/>
              <a:defRPr sz="1100"/>
            </a:lvl2pPr>
            <a:lvl3pPr marL="681580" indent="0">
              <a:buNone/>
              <a:defRPr sz="900"/>
            </a:lvl3pPr>
            <a:lvl4pPr marL="1022356" indent="0">
              <a:buNone/>
              <a:defRPr sz="700"/>
            </a:lvl4pPr>
            <a:lvl5pPr marL="1363153" indent="0">
              <a:buNone/>
              <a:defRPr sz="700"/>
            </a:lvl5pPr>
            <a:lvl6pPr marL="1703925" indent="0">
              <a:buNone/>
              <a:defRPr sz="700"/>
            </a:lvl6pPr>
            <a:lvl7pPr marL="2044721" indent="0">
              <a:buNone/>
              <a:defRPr sz="700"/>
            </a:lvl7pPr>
            <a:lvl8pPr marL="2385504" indent="0">
              <a:buNone/>
              <a:defRPr sz="700"/>
            </a:lvl8pPr>
            <a:lvl9pPr marL="2726296" indent="0">
              <a:buNone/>
              <a:defRPr sz="700"/>
            </a:lvl9pPr>
          </a:lstStyle>
          <a:p>
            <a:pPr lvl="0"/>
            <a:r>
              <a:rPr lang="en-US" smtClean="0"/>
              <a:t>Click to edit Master text styles</a:t>
            </a:r>
          </a:p>
        </p:txBody>
      </p:sp>
      <p:sp>
        <p:nvSpPr>
          <p:cNvPr id="5" name="Date Placeholder 4"/>
          <p:cNvSpPr>
            <a:spLocks noGrp="1"/>
          </p:cNvSpPr>
          <p:nvPr>
            <p:ph type="dt" sz="half" idx="10"/>
          </p:nvPr>
        </p:nvSpPr>
        <p:spPr>
          <a:xfrm>
            <a:off x="4839291" y="6090124"/>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a:xfrm>
            <a:off x="8030190" y="6090124"/>
            <a:ext cx="4104620" cy="365125"/>
          </a:xfrm>
        </p:spPr>
        <p:txBody>
          <a:bodyPr/>
          <a:lstStyle/>
          <a:p>
            <a:endParaRPr lang="en-US" dirty="0">
              <a:solidFill>
                <a:prstClr val="black">
                  <a:tint val="75000"/>
                </a:prstClr>
              </a:solidFill>
            </a:endParaRPr>
          </a:p>
        </p:txBody>
      </p:sp>
      <p:pic>
        <p:nvPicPr>
          <p:cNvPr id="8" name="Picture 7"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9"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10" name="Picture 9"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11" name="Rectangle 10"/>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1060070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64735" y="6177064"/>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a:xfrm>
            <a:off x="8057218" y="6177064"/>
            <a:ext cx="4104620" cy="365125"/>
          </a:xfrm>
        </p:spPr>
        <p:txBody>
          <a:bodyPr/>
          <a:lstStyle/>
          <a:p>
            <a:endParaRPr lang="en-US" dirty="0">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8"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10" name="Rectangle 9"/>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264201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7" y="365192"/>
            <a:ext cx="2622396"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6131" y="365192"/>
            <a:ext cx="7715166"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40659" y="6169092"/>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a:xfrm>
            <a:off x="8033142" y="6170172"/>
            <a:ext cx="4104620" cy="365125"/>
          </a:xfrm>
        </p:spPr>
        <p:txBody>
          <a:bodyPr/>
          <a:lstStyle/>
          <a:p>
            <a:endParaRPr lang="en-US" dirty="0">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8"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10" name="Rectangle 9"/>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2387269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Only Slide">
    <p:spTree>
      <p:nvGrpSpPr>
        <p:cNvPr id="1" name=""/>
        <p:cNvGrpSpPr/>
        <p:nvPr/>
      </p:nvGrpSpPr>
      <p:grpSpPr>
        <a:xfrm>
          <a:off x="0" y="0"/>
          <a:ext cx="0" cy="0"/>
          <a:chOff x="0" y="0"/>
          <a:chExt cx="0" cy="0"/>
        </a:xfrm>
      </p:grpSpPr>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8" name="Slide Number Placeholder 5"/>
          <p:cNvSpPr>
            <a:spLocks noGrp="1"/>
          </p:cNvSpPr>
          <p:nvPr>
            <p:ph type="sldNum" sz="quarter" idx="4"/>
          </p:nvPr>
        </p:nvSpPr>
        <p:spPr>
          <a:xfrm>
            <a:off x="10996954" y="6434319"/>
            <a:ext cx="890057" cy="280935"/>
          </a:xfrm>
          <a:prstGeom prst="rect">
            <a:avLst/>
          </a:prstGeom>
        </p:spPr>
        <p:txBody>
          <a:bodyPr vert="horz" lIns="121177" tIns="60590" rIns="121177" bIns="60590" rtlCol="0" anchor="ctr"/>
          <a:lstStyle>
            <a:lvl1pPr algn="r">
              <a:defRPr sz="1100">
                <a:solidFill>
                  <a:srgbClr val="676968"/>
                </a:solidFill>
              </a:defRPr>
            </a:lvl1pPr>
          </a:lstStyle>
          <a:p>
            <a:pPr defTabSz="454386"/>
            <a:fld id="{2066355A-084C-D24E-9AD2-7E4FC41EA627}" type="slidenum">
              <a:rPr lang="en-US" smtClean="0"/>
              <a:pPr defTabSz="454386"/>
              <a:t>‹#›</a:t>
            </a:fld>
            <a:endParaRPr lang="en-US" dirty="0"/>
          </a:p>
        </p:txBody>
      </p:sp>
      <p:sp>
        <p:nvSpPr>
          <p:cNvPr id="10" name="TextBox 9"/>
          <p:cNvSpPr txBox="1"/>
          <p:nvPr userDrawn="1"/>
        </p:nvSpPr>
        <p:spPr>
          <a:xfrm>
            <a:off x="252750" y="6451628"/>
            <a:ext cx="2458468" cy="291641"/>
          </a:xfrm>
          <a:prstGeom prst="rect">
            <a:avLst/>
          </a:prstGeom>
          <a:noFill/>
        </p:spPr>
        <p:txBody>
          <a:bodyPr wrap="none" lIns="121177" tIns="60590" rIns="121177" bIns="60590" rtlCol="0">
            <a:spAutoFit/>
          </a:bodyPr>
          <a:lstStyle/>
          <a:p>
            <a:pPr defTabSz="454386"/>
            <a:r>
              <a:rPr lang="en-US" sz="1100" dirty="0">
                <a:solidFill>
                  <a:srgbClr val="1988AE"/>
                </a:solidFill>
              </a:rPr>
              <a:t>SP20: Changing the Outcome Together</a:t>
            </a:r>
          </a:p>
        </p:txBody>
      </p:sp>
      <p:sp>
        <p:nvSpPr>
          <p:cNvPr id="13" name="Text Placeholder 12"/>
          <p:cNvSpPr>
            <a:spLocks noGrp="1"/>
          </p:cNvSpPr>
          <p:nvPr>
            <p:ph type="body" sz="quarter" idx="10" hasCustomPrompt="1"/>
          </p:nvPr>
        </p:nvSpPr>
        <p:spPr>
          <a:xfrm>
            <a:off x="390615" y="397580"/>
            <a:ext cx="11376218" cy="621971"/>
          </a:xfrm>
          <a:prstGeom prst="rect">
            <a:avLst/>
          </a:prstGeom>
        </p:spPr>
        <p:txBody>
          <a:bodyPr vert="horz"/>
          <a:lstStyle>
            <a:lvl1pPr marL="0" indent="0">
              <a:buNone/>
              <a:defRPr sz="3100" b="1"/>
            </a:lvl1pPr>
            <a:lvl2pPr>
              <a:defRPr b="1"/>
            </a:lvl2pPr>
            <a:lvl3pPr>
              <a:defRPr b="1"/>
            </a:lvl3pPr>
            <a:lvl4pPr>
              <a:defRPr b="1"/>
            </a:lvl4pPr>
            <a:lvl5pPr>
              <a:defRPr b="1"/>
            </a:lvl5pPr>
          </a:lstStyle>
          <a:p>
            <a:pPr lvl="0"/>
            <a:r>
              <a:rPr lang="en-US" dirty="0" smtClean="0"/>
              <a:t>Click to add header</a:t>
            </a:r>
          </a:p>
        </p:txBody>
      </p:sp>
      <p:sp>
        <p:nvSpPr>
          <p:cNvPr id="15" name="Text Placeholder 14"/>
          <p:cNvSpPr>
            <a:spLocks noGrp="1"/>
          </p:cNvSpPr>
          <p:nvPr>
            <p:ph type="body" sz="quarter" idx="11"/>
          </p:nvPr>
        </p:nvSpPr>
        <p:spPr>
          <a:xfrm>
            <a:off x="390617" y="1209601"/>
            <a:ext cx="11376220" cy="5011813"/>
          </a:xfrm>
          <a:prstGeom prst="rect">
            <a:avLst/>
          </a:prstGeom>
        </p:spPr>
        <p:txBody>
          <a:bodyPr vert="horz"/>
          <a:lstStyle>
            <a:lvl1pPr marL="283991" indent="-283991">
              <a:buClr>
                <a:schemeClr val="tx1"/>
              </a:buClr>
              <a:buFont typeface="Arial"/>
              <a:buChar char="•"/>
              <a:defRPr sz="1900" b="1">
                <a:solidFill>
                  <a:schemeClr val="tx2"/>
                </a:solidFill>
              </a:defRPr>
            </a:lvl1pPr>
            <a:lvl2pPr marL="738372" indent="-283991">
              <a:buClr>
                <a:schemeClr val="tx1"/>
              </a:buClr>
              <a:buFont typeface="Arial"/>
              <a:buChar char="•"/>
              <a:defRPr sz="1900">
                <a:solidFill>
                  <a:schemeClr val="tx2"/>
                </a:solidFill>
              </a:defRPr>
            </a:lvl2pPr>
            <a:lvl3pPr marL="1135957" indent="-227187">
              <a:buClr>
                <a:schemeClr val="tx1"/>
              </a:buClr>
              <a:buFont typeface="Arial"/>
              <a:buChar char="•"/>
              <a:defRPr sz="1900">
                <a:solidFill>
                  <a:schemeClr val="tx2"/>
                </a:solidFill>
              </a:defRPr>
            </a:lvl3pPr>
            <a:lvl4pPr marL="1590322" indent="-227187">
              <a:buClr>
                <a:schemeClr val="tx1"/>
              </a:buClr>
              <a:buFont typeface="Arial"/>
              <a:buChar char="•"/>
              <a:defRPr sz="1900">
                <a:solidFill>
                  <a:schemeClr val="tx2"/>
                </a:solidFill>
              </a:defRPr>
            </a:lvl4pPr>
            <a:lvl5pPr marL="2044721" indent="-227187">
              <a:buClr>
                <a:schemeClr val="tx1"/>
              </a:buClr>
              <a:buFont typeface="Arial"/>
              <a:buChar char="•"/>
              <a:defRPr sz="19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1771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 Only Slide">
    <p:spTree>
      <p:nvGrpSpPr>
        <p:cNvPr id="1" name=""/>
        <p:cNvGrpSpPr/>
        <p:nvPr/>
      </p:nvGrpSpPr>
      <p:grpSpPr>
        <a:xfrm>
          <a:off x="0" y="0"/>
          <a:ext cx="0" cy="0"/>
          <a:chOff x="0" y="0"/>
          <a:chExt cx="0" cy="0"/>
        </a:xfrm>
      </p:grpSpPr>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8" name="Slide Number Placeholder 5"/>
          <p:cNvSpPr>
            <a:spLocks noGrp="1"/>
          </p:cNvSpPr>
          <p:nvPr>
            <p:ph type="sldNum" sz="quarter" idx="4"/>
          </p:nvPr>
        </p:nvSpPr>
        <p:spPr>
          <a:xfrm>
            <a:off x="10996954" y="6434319"/>
            <a:ext cx="890057" cy="280935"/>
          </a:xfrm>
          <a:prstGeom prst="rect">
            <a:avLst/>
          </a:prstGeom>
        </p:spPr>
        <p:txBody>
          <a:bodyPr vert="horz" lIns="121177" tIns="60590" rIns="121177" bIns="60590" rtlCol="0" anchor="ctr"/>
          <a:lstStyle>
            <a:lvl1pPr algn="r">
              <a:defRPr sz="1100">
                <a:solidFill>
                  <a:srgbClr val="676968"/>
                </a:solidFill>
              </a:defRPr>
            </a:lvl1pPr>
          </a:lstStyle>
          <a:p>
            <a:pPr defTabSz="454386"/>
            <a:fld id="{2066355A-084C-D24E-9AD2-7E4FC41EA627}" type="slidenum">
              <a:rPr lang="en-US" smtClean="0"/>
              <a:pPr defTabSz="454386"/>
              <a:t>‹#›</a:t>
            </a:fld>
            <a:endParaRPr lang="en-US" dirty="0"/>
          </a:p>
        </p:txBody>
      </p:sp>
      <p:sp>
        <p:nvSpPr>
          <p:cNvPr id="10" name="TextBox 9"/>
          <p:cNvSpPr txBox="1"/>
          <p:nvPr userDrawn="1"/>
        </p:nvSpPr>
        <p:spPr>
          <a:xfrm>
            <a:off x="252750" y="6451628"/>
            <a:ext cx="2458468" cy="291641"/>
          </a:xfrm>
          <a:prstGeom prst="rect">
            <a:avLst/>
          </a:prstGeom>
          <a:noFill/>
        </p:spPr>
        <p:txBody>
          <a:bodyPr wrap="none" lIns="121177" tIns="60590" rIns="121177" bIns="60590" rtlCol="0">
            <a:spAutoFit/>
          </a:bodyPr>
          <a:lstStyle/>
          <a:p>
            <a:pPr defTabSz="454386"/>
            <a:r>
              <a:rPr lang="en-US" sz="1100" dirty="0">
                <a:solidFill>
                  <a:srgbClr val="1988AE"/>
                </a:solidFill>
              </a:rPr>
              <a:t>SP20: Changing the Outcome Together</a:t>
            </a:r>
          </a:p>
        </p:txBody>
      </p:sp>
      <p:sp>
        <p:nvSpPr>
          <p:cNvPr id="13" name="Text Placeholder 12"/>
          <p:cNvSpPr>
            <a:spLocks noGrp="1"/>
          </p:cNvSpPr>
          <p:nvPr>
            <p:ph type="body" sz="quarter" idx="10" hasCustomPrompt="1"/>
          </p:nvPr>
        </p:nvSpPr>
        <p:spPr>
          <a:xfrm>
            <a:off x="390615" y="397580"/>
            <a:ext cx="11376218" cy="621971"/>
          </a:xfrm>
          <a:prstGeom prst="rect">
            <a:avLst/>
          </a:prstGeom>
        </p:spPr>
        <p:txBody>
          <a:bodyPr vert="horz"/>
          <a:lstStyle>
            <a:lvl1pPr marL="0" indent="0">
              <a:buNone/>
              <a:defRPr sz="3100" b="1"/>
            </a:lvl1pPr>
            <a:lvl2pPr>
              <a:defRPr b="1"/>
            </a:lvl2pPr>
            <a:lvl3pPr>
              <a:defRPr b="1"/>
            </a:lvl3pPr>
            <a:lvl4pPr>
              <a:defRPr b="1"/>
            </a:lvl4pPr>
            <a:lvl5pPr>
              <a:defRPr b="1"/>
            </a:lvl5pPr>
          </a:lstStyle>
          <a:p>
            <a:pPr lvl="0"/>
            <a:r>
              <a:rPr lang="en-US" dirty="0" smtClean="0"/>
              <a:t>Click to add header</a:t>
            </a:r>
          </a:p>
        </p:txBody>
      </p:sp>
      <p:sp>
        <p:nvSpPr>
          <p:cNvPr id="15" name="Text Placeholder 14"/>
          <p:cNvSpPr>
            <a:spLocks noGrp="1"/>
          </p:cNvSpPr>
          <p:nvPr>
            <p:ph type="body" sz="quarter" idx="11"/>
          </p:nvPr>
        </p:nvSpPr>
        <p:spPr>
          <a:xfrm>
            <a:off x="390617" y="1209601"/>
            <a:ext cx="11376220" cy="5011813"/>
          </a:xfrm>
          <a:prstGeom prst="rect">
            <a:avLst/>
          </a:prstGeom>
        </p:spPr>
        <p:txBody>
          <a:bodyPr vert="horz"/>
          <a:lstStyle>
            <a:lvl1pPr marL="283991" indent="-283991">
              <a:buClr>
                <a:schemeClr val="tx1"/>
              </a:buClr>
              <a:buFont typeface="Arial"/>
              <a:buChar char="•"/>
              <a:defRPr sz="1900" b="1">
                <a:solidFill>
                  <a:schemeClr val="tx2"/>
                </a:solidFill>
              </a:defRPr>
            </a:lvl1pPr>
            <a:lvl2pPr marL="738372" indent="-283991">
              <a:buClr>
                <a:schemeClr val="tx1"/>
              </a:buClr>
              <a:buFont typeface="Arial"/>
              <a:buChar char="•"/>
              <a:defRPr sz="1900">
                <a:solidFill>
                  <a:schemeClr val="tx2"/>
                </a:solidFill>
              </a:defRPr>
            </a:lvl2pPr>
            <a:lvl3pPr marL="1135957" indent="-227187">
              <a:buClr>
                <a:schemeClr val="tx1"/>
              </a:buClr>
              <a:buFont typeface="Arial"/>
              <a:buChar char="•"/>
              <a:defRPr sz="1900">
                <a:solidFill>
                  <a:schemeClr val="tx2"/>
                </a:solidFill>
              </a:defRPr>
            </a:lvl3pPr>
            <a:lvl4pPr marL="1590322" indent="-227187">
              <a:buClr>
                <a:schemeClr val="tx1"/>
              </a:buClr>
              <a:buFont typeface="Arial"/>
              <a:buChar char="•"/>
              <a:defRPr sz="1900">
                <a:solidFill>
                  <a:schemeClr val="tx2"/>
                </a:solidFill>
              </a:defRPr>
            </a:lvl4pPr>
            <a:lvl5pPr marL="2044721" indent="-227187">
              <a:buClr>
                <a:schemeClr val="tx1"/>
              </a:buClr>
              <a:buFont typeface="Arial"/>
              <a:buChar char="•"/>
              <a:defRPr sz="19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7579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8092" y="2130545"/>
            <a:ext cx="10337562" cy="1470025"/>
          </a:xfrm>
        </p:spPr>
        <p:txBody>
          <a:bodyPr>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608122" y="3886200"/>
            <a:ext cx="8513287" cy="1278920"/>
          </a:xfrm>
        </p:spPr>
        <p:txBody>
          <a:bodyPr/>
          <a:lstStyle>
            <a:lvl1pPr marL="0" indent="0" algn="l">
              <a:buNone/>
              <a:defRPr>
                <a:solidFill>
                  <a:schemeClr val="tx1"/>
                </a:solidFill>
              </a:defRPr>
            </a:lvl1pPr>
            <a:lvl2pPr marL="455001" indent="0" algn="ctr">
              <a:buNone/>
              <a:defRPr>
                <a:solidFill>
                  <a:schemeClr val="tx1">
                    <a:tint val="75000"/>
                  </a:schemeClr>
                </a:solidFill>
              </a:defRPr>
            </a:lvl2pPr>
            <a:lvl3pPr marL="909998" indent="0" algn="ctr">
              <a:buNone/>
              <a:defRPr>
                <a:solidFill>
                  <a:schemeClr val="tx1">
                    <a:tint val="75000"/>
                  </a:schemeClr>
                </a:solidFill>
              </a:defRPr>
            </a:lvl3pPr>
            <a:lvl4pPr marL="1365002" indent="0" algn="ctr">
              <a:buNone/>
              <a:defRPr>
                <a:solidFill>
                  <a:schemeClr val="tx1">
                    <a:tint val="75000"/>
                  </a:schemeClr>
                </a:solidFill>
              </a:defRPr>
            </a:lvl4pPr>
            <a:lvl5pPr marL="1819996" indent="0" algn="ctr">
              <a:buNone/>
              <a:defRPr>
                <a:solidFill>
                  <a:schemeClr val="tx1">
                    <a:tint val="75000"/>
                  </a:schemeClr>
                </a:solidFill>
              </a:defRPr>
            </a:lvl5pPr>
            <a:lvl6pPr marL="2274994" indent="0" algn="ctr">
              <a:buNone/>
              <a:defRPr>
                <a:solidFill>
                  <a:schemeClr val="tx1">
                    <a:tint val="75000"/>
                  </a:schemeClr>
                </a:solidFill>
              </a:defRPr>
            </a:lvl6pPr>
            <a:lvl7pPr marL="2729992" indent="0" algn="ctr">
              <a:buNone/>
              <a:defRPr>
                <a:solidFill>
                  <a:schemeClr val="tx1">
                    <a:tint val="75000"/>
                  </a:schemeClr>
                </a:solidFill>
              </a:defRPr>
            </a:lvl7pPr>
            <a:lvl8pPr marL="3184991" indent="0" algn="ctr">
              <a:buNone/>
              <a:defRPr>
                <a:solidFill>
                  <a:schemeClr val="tx1">
                    <a:tint val="75000"/>
                  </a:schemeClr>
                </a:solidFill>
              </a:defRPr>
            </a:lvl8pPr>
            <a:lvl9pPr marL="36399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6791EA-8615-4F59-A6BD-5BD7950E5006}" type="datetimeFigureOut">
              <a:rPr lang="en-US" smtClean="0">
                <a:solidFill>
                  <a:srgbClr val="565A5C">
                    <a:tint val="75000"/>
                  </a:srgbClr>
                </a:solidFill>
              </a:rPr>
              <a:pPr/>
              <a:t>4/4/2019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3649084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6791EA-8615-4F59-A6BD-5BD7950E5006}" type="datetimeFigureOut">
              <a:rPr lang="en-US" smtClean="0">
                <a:solidFill>
                  <a:srgbClr val="565A5C">
                    <a:tint val="75000"/>
                  </a:srgbClr>
                </a:solidFill>
              </a:rPr>
              <a:pPr/>
              <a:t>4/4/2019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39282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16"/>
            <a:ext cx="5371478" cy="4237807"/>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16"/>
            <a:ext cx="5371478" cy="4237807"/>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15565-90B7-4B48-82A9-E3239121F5E1}"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16585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2"/>
            <a:ext cx="5396816" cy="411460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0" y="1600202"/>
            <a:ext cx="5396816" cy="411460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6791EA-8615-4F59-A6BD-5BD7950E5006}" type="datetimeFigureOut">
              <a:rPr lang="en-US" smtClean="0">
                <a:solidFill>
                  <a:srgbClr val="565A5C">
                    <a:tint val="75000"/>
                  </a:srgbClr>
                </a:solidFill>
              </a:rPr>
              <a:pPr/>
              <a:t>4/4/2019</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2059408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39" y="365129"/>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42" y="1681163"/>
            <a:ext cx="5145027" cy="823912"/>
          </a:xfrm>
        </p:spPr>
        <p:txBody>
          <a:bodyPr anchor="b"/>
          <a:lstStyle>
            <a:lvl1pPr marL="0" indent="0">
              <a:buNone/>
              <a:defRPr sz="2400" b="1"/>
            </a:lvl1pPr>
            <a:lvl2pPr marL="455001" indent="0">
              <a:buNone/>
              <a:defRPr sz="2000" b="1"/>
            </a:lvl2pPr>
            <a:lvl3pPr marL="909998" indent="0">
              <a:buNone/>
              <a:defRPr sz="1900" b="1"/>
            </a:lvl3pPr>
            <a:lvl4pPr marL="1365002" indent="0">
              <a:buNone/>
              <a:defRPr sz="1600" b="1"/>
            </a:lvl4pPr>
            <a:lvl5pPr marL="1819996" indent="0">
              <a:buNone/>
              <a:defRPr sz="1600" b="1"/>
            </a:lvl5pPr>
            <a:lvl6pPr marL="2274994" indent="0">
              <a:buNone/>
              <a:defRPr sz="1600" b="1"/>
            </a:lvl6pPr>
            <a:lvl7pPr marL="2729992" indent="0">
              <a:buNone/>
              <a:defRPr sz="1600" b="1"/>
            </a:lvl7pPr>
            <a:lvl8pPr marL="3184991" indent="0">
              <a:buNone/>
              <a:defRPr sz="1600" b="1"/>
            </a:lvl8pPr>
            <a:lvl9pPr marL="3639994" indent="0">
              <a:buNone/>
              <a:defRPr sz="1600" b="1"/>
            </a:lvl9pPr>
          </a:lstStyle>
          <a:p>
            <a:pPr lvl="0"/>
            <a:r>
              <a:rPr lang="en-US"/>
              <a:t>Click to edit Master text styles</a:t>
            </a:r>
          </a:p>
        </p:txBody>
      </p:sp>
      <p:sp>
        <p:nvSpPr>
          <p:cNvPr id="4" name="Content Placeholder 3"/>
          <p:cNvSpPr>
            <a:spLocks noGrp="1"/>
          </p:cNvSpPr>
          <p:nvPr>
            <p:ph sz="half" idx="2"/>
          </p:nvPr>
        </p:nvSpPr>
        <p:spPr>
          <a:xfrm>
            <a:off x="837742"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96" y="1681163"/>
            <a:ext cx="5170365" cy="823912"/>
          </a:xfrm>
        </p:spPr>
        <p:txBody>
          <a:bodyPr anchor="b"/>
          <a:lstStyle>
            <a:lvl1pPr marL="0" indent="0">
              <a:buNone/>
              <a:defRPr sz="2400" b="1"/>
            </a:lvl1pPr>
            <a:lvl2pPr marL="455001" indent="0">
              <a:buNone/>
              <a:defRPr sz="2000" b="1"/>
            </a:lvl2pPr>
            <a:lvl3pPr marL="909998" indent="0">
              <a:buNone/>
              <a:defRPr sz="1900" b="1"/>
            </a:lvl3pPr>
            <a:lvl4pPr marL="1365002" indent="0">
              <a:buNone/>
              <a:defRPr sz="1600" b="1"/>
            </a:lvl4pPr>
            <a:lvl5pPr marL="1819996" indent="0">
              <a:buNone/>
              <a:defRPr sz="1600" b="1"/>
            </a:lvl5pPr>
            <a:lvl6pPr marL="2274994" indent="0">
              <a:buNone/>
              <a:defRPr sz="1600" b="1"/>
            </a:lvl6pPr>
            <a:lvl7pPr marL="2729992" indent="0">
              <a:buNone/>
              <a:defRPr sz="1600" b="1"/>
            </a:lvl7pPr>
            <a:lvl8pPr marL="3184991" indent="0">
              <a:buNone/>
              <a:defRPr sz="1600" b="1"/>
            </a:lvl8pPr>
            <a:lvl9pPr marL="363999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6996"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6791EA-8615-4F59-A6BD-5BD7950E5006}" type="datetimeFigureOut">
              <a:rPr lang="en-US" smtClean="0">
                <a:solidFill>
                  <a:srgbClr val="565A5C">
                    <a:tint val="75000"/>
                  </a:srgbClr>
                </a:solidFill>
              </a:rPr>
              <a:pPr/>
              <a:t>4/4/2019</a:t>
            </a:fld>
            <a:endParaRPr lang="en-US" dirty="0">
              <a:solidFill>
                <a:srgbClr val="565A5C">
                  <a:tint val="75000"/>
                </a:srgbClr>
              </a:solidFill>
            </a:endParaRPr>
          </a:p>
        </p:txBody>
      </p:sp>
      <p:sp>
        <p:nvSpPr>
          <p:cNvPr id="8" name="Footer Placeholder 7"/>
          <p:cNvSpPr>
            <a:spLocks noGrp="1"/>
          </p:cNvSpPr>
          <p:nvPr>
            <p:ph type="ftr" sz="quarter" idx="11"/>
          </p:nvPr>
        </p:nvSpPr>
        <p:spPr/>
        <p:txBody>
          <a:bodyPr/>
          <a:lstStyle/>
          <a:p>
            <a:endParaRPr lang="en-US" dirty="0">
              <a:solidFill>
                <a:srgbClr val="565A5C">
                  <a:tint val="75000"/>
                </a:srgbClr>
              </a:solidFill>
            </a:endParaRPr>
          </a:p>
        </p:txBody>
      </p:sp>
      <p:sp>
        <p:nvSpPr>
          <p:cNvPr id="9" name="Slide Number Placeholder 8"/>
          <p:cNvSpPr>
            <a:spLocks noGrp="1"/>
          </p:cNvSpPr>
          <p:nvPr>
            <p:ph type="sldNum" sz="quarter" idx="12"/>
          </p:nvPr>
        </p:nvSpPr>
        <p:spPr/>
        <p:txBody>
          <a:bodyPr lIns="121343" tIns="60671" rIns="121343" bIns="60671"/>
          <a:lstStyle/>
          <a:p>
            <a:pPr defTabSz="911458"/>
            <a:fld id="{11817AAE-AA3A-4F67-818A-A31397EA9A88}" type="slidenum">
              <a:rPr lang="en-US" smtClean="0">
                <a:solidFill>
                  <a:srgbClr val="565A5C"/>
                </a:solidFill>
                <a:cs typeface="Arial"/>
                <a:sym typeface="Arial"/>
              </a:rPr>
              <a:pPr defTabSz="911458"/>
              <a:t>‹#›</a:t>
            </a:fld>
            <a:endParaRPr lang="en-US" dirty="0">
              <a:solidFill>
                <a:srgbClr val="565A5C"/>
              </a:solidFill>
              <a:cs typeface="Arial"/>
              <a:sym typeface="Arial"/>
            </a:endParaRPr>
          </a:p>
        </p:txBody>
      </p:sp>
    </p:spTree>
    <p:extLst>
      <p:ext uri="{BB962C8B-B14F-4D97-AF65-F5344CB8AC3E}">
        <p14:creationId xmlns:p14="http://schemas.microsoft.com/office/powerpoint/2010/main" val="293097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Rectangle 2"/>
          <p:cNvSpPr/>
          <p:nvPr/>
        </p:nvSpPr>
        <p:spPr>
          <a:xfrm>
            <a:off x="0" y="0"/>
            <a:ext cx="12161838"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002" tIns="45502" rIns="91002" bIns="45502" rtlCol="0" anchor="ctr"/>
          <a:lstStyle/>
          <a:p>
            <a:pPr algn="ctr" defTabSz="408728"/>
            <a:endParaRPr lang="en-US" sz="2500" kern="0" dirty="0">
              <a:solidFill>
                <a:prstClr val="white"/>
              </a:solidFill>
              <a:sym typeface="Helvetica Light"/>
            </a:endParaRPr>
          </a:p>
        </p:txBody>
      </p:sp>
    </p:spTree>
    <p:extLst>
      <p:ext uri="{BB962C8B-B14F-4D97-AF65-F5344CB8AC3E}">
        <p14:creationId xmlns:p14="http://schemas.microsoft.com/office/powerpoint/2010/main" val="3556264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and 2 object content NO log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08092" y="304800"/>
            <a:ext cx="10945654" cy="609600"/>
          </a:xfrm>
          <a:prstGeom prst="rect">
            <a:avLst/>
          </a:prstGeom>
          <a:noFill/>
          <a:ln>
            <a:noFill/>
          </a:ln>
        </p:spPr>
        <p:txBody>
          <a:bodyPr lIns="121322" tIns="121322" rIns="121322" bIns="121322" anchor="t" anchorCtr="0"/>
          <a:lstStyle>
            <a:lvl1pPr marL="0" marR="0" lvl="0" indent="0" algn="l" rtl="0">
              <a:spcBef>
                <a:spcPts val="0"/>
              </a:spcBef>
              <a:buClr>
                <a:srgbClr val="023F5A"/>
              </a:buClr>
              <a:buFont typeface="Roboto"/>
              <a:buNone/>
              <a:defRPr sz="4800" b="0" i="0" u="none" strike="noStrike" cap="none">
                <a:solidFill>
                  <a:srgbClr val="023F5A"/>
                </a:solidFill>
                <a:latin typeface="Roboto"/>
                <a:ea typeface="Roboto"/>
                <a:cs typeface="Roboto"/>
                <a:sym typeface="Roboto"/>
              </a:defRPr>
            </a:lvl1pPr>
            <a:lvl2pPr lvl="1" indent="0">
              <a:spcBef>
                <a:spcPts val="0"/>
              </a:spcBef>
              <a:buNone/>
              <a:defRPr sz="2400"/>
            </a:lvl2pPr>
            <a:lvl3pPr lvl="2" indent="0">
              <a:spcBef>
                <a:spcPts val="0"/>
              </a:spcBef>
              <a:buNone/>
              <a:defRPr sz="2400"/>
            </a:lvl3pPr>
            <a:lvl4pPr lvl="3" indent="0">
              <a:spcBef>
                <a:spcPts val="0"/>
              </a:spcBef>
              <a:buNone/>
              <a:defRPr sz="2400"/>
            </a:lvl4pPr>
            <a:lvl5pPr lvl="4" indent="0">
              <a:spcBef>
                <a:spcPts val="0"/>
              </a:spcBef>
              <a:buNone/>
              <a:defRPr sz="2400"/>
            </a:lvl5pPr>
            <a:lvl6pPr lvl="5" indent="0">
              <a:spcBef>
                <a:spcPts val="0"/>
              </a:spcBef>
              <a:buNone/>
              <a:defRPr sz="2400"/>
            </a:lvl6pPr>
            <a:lvl7pPr lvl="6" indent="0">
              <a:spcBef>
                <a:spcPts val="0"/>
              </a:spcBef>
              <a:buNone/>
              <a:defRPr sz="2400"/>
            </a:lvl7pPr>
            <a:lvl8pPr lvl="7" indent="0">
              <a:spcBef>
                <a:spcPts val="0"/>
              </a:spcBef>
              <a:buNone/>
              <a:defRPr sz="2400"/>
            </a:lvl8pPr>
            <a:lvl9pPr lvl="8" indent="0">
              <a:spcBef>
                <a:spcPts val="0"/>
              </a:spcBef>
              <a:buNone/>
              <a:defRPr sz="2400"/>
            </a:lvl9pPr>
          </a:lstStyle>
          <a:p>
            <a:endParaRPr/>
          </a:p>
        </p:txBody>
      </p:sp>
      <p:sp>
        <p:nvSpPr>
          <p:cNvPr id="78" name="Shape 78"/>
          <p:cNvSpPr txBox="1">
            <a:spLocks noGrp="1"/>
          </p:cNvSpPr>
          <p:nvPr>
            <p:ph type="body" idx="1"/>
          </p:nvPr>
        </p:nvSpPr>
        <p:spPr>
          <a:xfrm>
            <a:off x="608173" y="1219200"/>
            <a:ext cx="5371477" cy="4953000"/>
          </a:xfrm>
          <a:prstGeom prst="rect">
            <a:avLst/>
          </a:prstGeom>
          <a:noFill/>
          <a:ln>
            <a:noFill/>
          </a:ln>
        </p:spPr>
        <p:txBody>
          <a:bodyPr lIns="121322" tIns="121322" rIns="121322" bIns="121322" anchor="t" anchorCtr="0"/>
          <a:lstStyle>
            <a:lvl1pPr marL="0" marR="0" lvl="0" indent="161778" algn="l" rtl="0">
              <a:lnSpc>
                <a:spcPct val="95000"/>
              </a:lnSpc>
              <a:spcBef>
                <a:spcPts val="1597"/>
              </a:spcBef>
              <a:buClr>
                <a:srgbClr val="1D4D94"/>
              </a:buClr>
              <a:buSzPct val="120000"/>
              <a:buFont typeface="Noto Sans Symbols"/>
              <a:buChar char="▪"/>
              <a:defRPr sz="2100" b="0" i="0" u="none" strike="noStrike" cap="none">
                <a:solidFill>
                  <a:schemeClr val="dk1"/>
                </a:solidFill>
                <a:latin typeface="Open Sans"/>
                <a:ea typeface="Open Sans"/>
                <a:cs typeface="Open Sans"/>
                <a:sym typeface="Open Sans"/>
              </a:defRPr>
            </a:lvl1pPr>
            <a:lvl2pPr marL="400398" marR="0" lvl="1" indent="-12803" algn="l" rtl="0">
              <a:lnSpc>
                <a:spcPct val="95000"/>
              </a:lnSpc>
              <a:spcBef>
                <a:spcPts val="799"/>
              </a:spcBef>
              <a:buClr>
                <a:srgbClr val="1D4D94"/>
              </a:buClr>
              <a:buFont typeface="Arial"/>
              <a:buNone/>
              <a:defRPr sz="2100" b="0" i="0" u="none" strike="noStrike" cap="none">
                <a:solidFill>
                  <a:schemeClr val="dk1"/>
                </a:solidFill>
                <a:latin typeface="Calibri"/>
                <a:ea typeface="Calibri"/>
                <a:cs typeface="Calibri"/>
                <a:sym typeface="Calibri"/>
              </a:defRPr>
            </a:lvl2pPr>
            <a:lvl3pPr marL="849330" marR="0" lvl="2" indent="-6753" algn="l" rtl="0">
              <a:lnSpc>
                <a:spcPct val="95000"/>
              </a:lnSpc>
              <a:spcBef>
                <a:spcPts val="799"/>
              </a:spcBef>
              <a:buClr>
                <a:srgbClr val="1D4D94"/>
              </a:buClr>
              <a:buFont typeface="Arial"/>
              <a:buNone/>
              <a:defRPr sz="2100" b="0" i="0" u="none" strike="noStrike" cap="none">
                <a:solidFill>
                  <a:schemeClr val="dk1"/>
                </a:solidFill>
                <a:latin typeface="Calibri"/>
                <a:ea typeface="Calibri"/>
                <a:cs typeface="Calibri"/>
                <a:sym typeface="Calibri"/>
              </a:defRPr>
            </a:lvl3pPr>
            <a:lvl4pPr marL="2123328" marR="0" lvl="3" indent="-151676" algn="l" rtl="0">
              <a:spcBef>
                <a:spcPts val="479"/>
              </a:spcBef>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729992" marR="0" lvl="4" indent="-151676" algn="l" rtl="0">
              <a:spcBef>
                <a:spcPts val="479"/>
              </a:spcBef>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3336654" marR="0" lvl="5" indent="-151676" algn="l" rtl="0">
              <a:spcBef>
                <a:spcPts val="479"/>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6pPr>
            <a:lvl7pPr marL="3943322" marR="0" lvl="6" indent="-151676" algn="l" rtl="0">
              <a:spcBef>
                <a:spcPts val="479"/>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7pPr>
            <a:lvl8pPr marL="4549987" marR="0" lvl="7" indent="-151676" algn="l" rtl="0">
              <a:spcBef>
                <a:spcPts val="479"/>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8pPr>
            <a:lvl9pPr marL="5156656" marR="0" lvl="8" indent="-151676" algn="l" rtl="0">
              <a:spcBef>
                <a:spcPts val="479"/>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6182351" y="1219200"/>
            <a:ext cx="5371477" cy="4953000"/>
          </a:xfrm>
          <a:prstGeom prst="rect">
            <a:avLst/>
          </a:prstGeom>
          <a:noFill/>
          <a:ln>
            <a:noFill/>
          </a:ln>
        </p:spPr>
        <p:txBody>
          <a:bodyPr lIns="121322" tIns="121322" rIns="121322" bIns="121322" anchor="t" anchorCtr="0"/>
          <a:lstStyle>
            <a:lvl1pPr marL="0" marR="0" lvl="0" indent="0" algn="l" rtl="0">
              <a:lnSpc>
                <a:spcPct val="95000"/>
              </a:lnSpc>
              <a:spcBef>
                <a:spcPts val="1597"/>
              </a:spcBef>
              <a:buClr>
                <a:srgbClr val="1D4D94"/>
              </a:buClr>
              <a:buFont typeface="Noto Sans Symbols"/>
              <a:buNone/>
              <a:defRPr sz="2100" b="0" i="0" u="none" strike="noStrike" cap="none">
                <a:solidFill>
                  <a:schemeClr val="dk1"/>
                </a:solidFill>
                <a:latin typeface="Open Sans"/>
                <a:ea typeface="Open Sans"/>
                <a:cs typeface="Open Sans"/>
                <a:sym typeface="Open Sans"/>
              </a:defRPr>
            </a:lvl1pPr>
            <a:lvl2pPr marL="400398" marR="0" lvl="1" indent="-12803" algn="l" rtl="0">
              <a:lnSpc>
                <a:spcPct val="95000"/>
              </a:lnSpc>
              <a:spcBef>
                <a:spcPts val="799"/>
              </a:spcBef>
              <a:buClr>
                <a:srgbClr val="1D4D94"/>
              </a:buClr>
              <a:buFont typeface="Arial"/>
              <a:buNone/>
              <a:defRPr sz="2100" b="0" i="0" u="none" strike="noStrike" cap="none">
                <a:solidFill>
                  <a:schemeClr val="dk1"/>
                </a:solidFill>
                <a:latin typeface="Calibri"/>
                <a:ea typeface="Calibri"/>
                <a:cs typeface="Calibri"/>
                <a:sym typeface="Calibri"/>
              </a:defRPr>
            </a:lvl2pPr>
            <a:lvl3pPr marL="849330" marR="0" lvl="2" indent="-6753" algn="l" rtl="0">
              <a:lnSpc>
                <a:spcPct val="95000"/>
              </a:lnSpc>
              <a:spcBef>
                <a:spcPts val="799"/>
              </a:spcBef>
              <a:buClr>
                <a:srgbClr val="1D4D94"/>
              </a:buClr>
              <a:buFont typeface="Arial"/>
              <a:buNone/>
              <a:defRPr sz="2100" b="0" i="0" u="none" strike="noStrike" cap="none">
                <a:solidFill>
                  <a:schemeClr val="dk1"/>
                </a:solidFill>
                <a:latin typeface="Calibri"/>
                <a:ea typeface="Calibri"/>
                <a:cs typeface="Calibri"/>
                <a:sym typeface="Calibri"/>
              </a:defRPr>
            </a:lvl3pPr>
            <a:lvl4pPr marL="2123328" marR="0" lvl="3" indent="-151676" algn="l" rtl="0">
              <a:spcBef>
                <a:spcPts val="479"/>
              </a:spcBef>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729992" marR="0" lvl="4" indent="-151676" algn="l" rtl="0">
              <a:spcBef>
                <a:spcPts val="479"/>
              </a:spcBef>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3336654" marR="0" lvl="5" indent="-151676" algn="l" rtl="0">
              <a:spcBef>
                <a:spcPts val="479"/>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6pPr>
            <a:lvl7pPr marL="3943322" marR="0" lvl="6" indent="-151676" algn="l" rtl="0">
              <a:spcBef>
                <a:spcPts val="479"/>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7pPr>
            <a:lvl8pPr marL="4549987" marR="0" lvl="7" indent="-151676" algn="l" rtl="0">
              <a:spcBef>
                <a:spcPts val="479"/>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8pPr>
            <a:lvl9pPr marL="5156656" marR="0" lvl="8" indent="-151676" algn="l" rtl="0">
              <a:spcBef>
                <a:spcPts val="479"/>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09760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9" name="Title 1"/>
          <p:cNvSpPr>
            <a:spLocks noGrp="1"/>
          </p:cNvSpPr>
          <p:nvPr>
            <p:ph type="ctrTitle"/>
          </p:nvPr>
        </p:nvSpPr>
        <p:spPr>
          <a:xfrm>
            <a:off x="608092" y="1122363"/>
            <a:ext cx="10337562" cy="2387600"/>
          </a:xfrm>
        </p:spPr>
        <p:txBody>
          <a:bodyPr anchor="b"/>
          <a:lstStyle>
            <a:lvl1pPr algn="l">
              <a:defRPr sz="6000"/>
            </a:lvl1pPr>
          </a:lstStyle>
          <a:p>
            <a:r>
              <a:rPr lang="en-US" dirty="0" smtClean="0"/>
              <a:t>Click to edit Master title style</a:t>
            </a:r>
            <a:endParaRPr lang="en-US" dirty="0"/>
          </a:p>
        </p:txBody>
      </p:sp>
      <p:sp>
        <p:nvSpPr>
          <p:cNvPr id="10" name="Subtitle 2"/>
          <p:cNvSpPr>
            <a:spLocks noGrp="1"/>
          </p:cNvSpPr>
          <p:nvPr>
            <p:ph type="subTitle" idx="1"/>
          </p:nvPr>
        </p:nvSpPr>
        <p:spPr>
          <a:xfrm>
            <a:off x="608114" y="3602070"/>
            <a:ext cx="9121379" cy="1655763"/>
          </a:xfrm>
        </p:spPr>
        <p:txBody>
          <a:bodyPr/>
          <a:lstStyle>
            <a:lvl1pPr marL="0" indent="0" algn="l">
              <a:buNone/>
              <a:defRPr sz="2400">
                <a:solidFill>
                  <a:schemeClr val="tx1"/>
                </a:solidFill>
              </a:defRPr>
            </a:lvl1pPr>
            <a:lvl2pPr marL="454868" indent="0" algn="ctr">
              <a:buNone/>
              <a:defRPr sz="2000"/>
            </a:lvl2pPr>
            <a:lvl3pPr marL="909729" indent="0" algn="ctr">
              <a:buNone/>
              <a:defRPr sz="1900"/>
            </a:lvl3pPr>
            <a:lvl4pPr marL="1364596" indent="0" algn="ctr">
              <a:buNone/>
              <a:defRPr sz="1600"/>
            </a:lvl4pPr>
            <a:lvl5pPr marL="1819454" indent="0" algn="ctr">
              <a:buNone/>
              <a:defRPr sz="1600"/>
            </a:lvl5pPr>
            <a:lvl6pPr marL="2274320" indent="0" algn="ctr">
              <a:buNone/>
              <a:defRPr sz="1600"/>
            </a:lvl6pPr>
            <a:lvl7pPr marL="2729178" indent="0" algn="ctr">
              <a:buNone/>
              <a:defRPr sz="1600"/>
            </a:lvl7pPr>
            <a:lvl8pPr marL="3184035" indent="0" algn="ctr">
              <a:buNone/>
              <a:defRPr sz="1600"/>
            </a:lvl8pPr>
            <a:lvl9pPr marL="363891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969790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6" name="Slide Number Placeholder 5"/>
          <p:cNvSpPr>
            <a:spLocks noGrp="1"/>
          </p:cNvSpPr>
          <p:nvPr>
            <p:ph type="sldNum" sz="quarter" idx="12"/>
          </p:nvPr>
        </p:nvSpPr>
        <p:spPr/>
        <p:txBody>
          <a:bodyPr/>
          <a:lstStyle/>
          <a:p>
            <a:fld id="{E2E41881-8612-0842-B2F9-5029B026B246}"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2201013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6"/>
            <a:ext cx="537147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06"/>
            <a:ext cx="537147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
        <p:nvSpPr>
          <p:cNvPr id="7" name="Slide Number Placeholder 6"/>
          <p:cNvSpPr>
            <a:spLocks noGrp="1"/>
          </p:cNvSpPr>
          <p:nvPr>
            <p:ph type="sldNum" sz="quarter" idx="12"/>
          </p:nvPr>
        </p:nvSpPr>
        <p:spPr/>
        <p:txBody>
          <a:bodyPr/>
          <a:lstStyle/>
          <a:p>
            <a:fld id="{E2E41881-8612-0842-B2F9-5029B026B246}"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3104049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BE867-A839-43DD-BB21-6D84368BC0B1}" type="datetimeFigureOut">
              <a:rPr lang="en-US" smtClean="0">
                <a:solidFill>
                  <a:srgbClr val="565A5C">
                    <a:tint val="75000"/>
                  </a:srgbClr>
                </a:solidFill>
              </a:rPr>
              <a:pPr/>
              <a:t>4/4/2019</a:t>
            </a:fld>
            <a:endParaRPr lang="en-US">
              <a:solidFill>
                <a:srgbClr val="565A5C">
                  <a:tint val="75000"/>
                </a:srgbClr>
              </a:solidFill>
            </a:endParaRPr>
          </a:p>
        </p:txBody>
      </p:sp>
      <p:sp>
        <p:nvSpPr>
          <p:cNvPr id="3" name="Footer Placeholder 2"/>
          <p:cNvSpPr>
            <a:spLocks noGrp="1"/>
          </p:cNvSpPr>
          <p:nvPr>
            <p:ph type="ftr" sz="quarter" idx="11"/>
          </p:nvPr>
        </p:nvSpPr>
        <p:spPr/>
        <p:txBody>
          <a:bodyPr/>
          <a:lstStyle/>
          <a:p>
            <a:endParaRPr lang="en-US">
              <a:solidFill>
                <a:srgbClr val="565A5C">
                  <a:tint val="75000"/>
                </a:srgbClr>
              </a:solidFill>
            </a:endParaRPr>
          </a:p>
        </p:txBody>
      </p:sp>
      <p:sp>
        <p:nvSpPr>
          <p:cNvPr id="4" name="Slide Number Placeholder 3"/>
          <p:cNvSpPr>
            <a:spLocks noGrp="1"/>
          </p:cNvSpPr>
          <p:nvPr>
            <p:ph type="sldNum" sz="quarter" idx="12"/>
          </p:nvPr>
        </p:nvSpPr>
        <p:spPr/>
        <p:txBody>
          <a:bodyPr/>
          <a:lstStyle/>
          <a:p>
            <a:fld id="{AB10E640-8AF5-4D58-ABC6-A3FF97917DC4}"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2235920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KDD Layout">
    <p:spTree>
      <p:nvGrpSpPr>
        <p:cNvPr id="1" name=""/>
        <p:cNvGrpSpPr/>
        <p:nvPr/>
      </p:nvGrpSpPr>
      <p:grpSpPr>
        <a:xfrm>
          <a:off x="0" y="0"/>
          <a:ext cx="0" cy="0"/>
          <a:chOff x="0" y="0"/>
          <a:chExt cx="0" cy="0"/>
        </a:xfrm>
      </p:grpSpPr>
      <p:sp>
        <p:nvSpPr>
          <p:cNvPr id="2" name="Text Box 53"/>
          <p:cNvSpPr txBox="1">
            <a:spLocks noChangeArrowheads="1"/>
          </p:cNvSpPr>
          <p:nvPr userDrawn="1"/>
        </p:nvSpPr>
        <p:spPr bwMode="auto">
          <a:xfrm>
            <a:off x="0" y="6477003"/>
            <a:ext cx="36080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82" tIns="45488" rIns="90982" bIns="4548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 dirty="0" smtClean="0">
                <a:solidFill>
                  <a:srgbClr val="565A5C"/>
                </a:solidFill>
                <a:latin typeface="Arial Narrow" panose="020B0606020202030204" pitchFamily="34" charset="0"/>
              </a:rPr>
              <a:t>James M. Anderson Center for Health Systems Excellence</a:t>
            </a:r>
          </a:p>
        </p:txBody>
      </p:sp>
    </p:spTree>
    <p:extLst>
      <p:ext uri="{BB962C8B-B14F-4D97-AF65-F5344CB8AC3E}">
        <p14:creationId xmlns:p14="http://schemas.microsoft.com/office/powerpoint/2010/main" val="1017473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2942A8-FC38-A443-AF13-E9DD206E430D}"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229DDD-CF2B-3B41-9BFC-E37703FB2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5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7044A-FE81-6749-BCCF-5A4E3CCC8107}" type="datetimeFigureOut">
              <a:rPr lang="en-US" smtClean="0"/>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834128" y="6356448"/>
            <a:ext cx="2736414" cy="365125"/>
          </a:xfrm>
          <a:prstGeom prst="rect">
            <a:avLst/>
          </a:prstGeom>
        </p:spPr>
        <p:txBody>
          <a:bodyPr lIns="91091" tIns="45542" rIns="91091" bIns="45542"/>
          <a:lstStyle/>
          <a:p>
            <a:fld id="{BB0440A6-151C-C24D-B420-134644ED4A78}" type="slidenum">
              <a:rPr lang="en-US" smtClean="0"/>
              <a:t>‹#›</a:t>
            </a:fld>
            <a:endParaRPr lang="en-US"/>
          </a:p>
        </p:txBody>
      </p:sp>
    </p:spTree>
    <p:extLst>
      <p:ext uri="{BB962C8B-B14F-4D97-AF65-F5344CB8AC3E}">
        <p14:creationId xmlns:p14="http://schemas.microsoft.com/office/powerpoint/2010/main" val="3233619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49" y="1122363"/>
            <a:ext cx="9121379" cy="2387600"/>
          </a:xfrm>
        </p:spPr>
        <p:txBody>
          <a:bodyPr anchor="b"/>
          <a:lstStyle>
            <a:lvl1pPr algn="ctr">
              <a:defRPr sz="53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0249" y="3602038"/>
            <a:ext cx="9121379" cy="1655762"/>
          </a:xfrm>
        </p:spPr>
        <p:txBody>
          <a:bodyPr/>
          <a:lstStyle>
            <a:lvl1pPr marL="0" indent="0" algn="ctr">
              <a:buNone/>
              <a:defRPr sz="2100">
                <a:latin typeface="Arial" panose="020B0604020202020204" pitchFamily="34" charset="0"/>
                <a:cs typeface="Arial" panose="020B0604020202020204" pitchFamily="34" charset="0"/>
              </a:defRPr>
            </a:lvl1pPr>
            <a:lvl2pPr marL="407319" indent="0" algn="ctr">
              <a:buNone/>
              <a:defRPr sz="1800"/>
            </a:lvl2pPr>
            <a:lvl3pPr marL="814636" indent="0" algn="ctr">
              <a:buNone/>
              <a:defRPr sz="1600"/>
            </a:lvl3pPr>
            <a:lvl4pPr marL="1221954" indent="0" algn="ctr">
              <a:buNone/>
              <a:defRPr sz="1400"/>
            </a:lvl4pPr>
            <a:lvl5pPr marL="1629272" indent="0" algn="ctr">
              <a:buNone/>
              <a:defRPr sz="1400"/>
            </a:lvl5pPr>
            <a:lvl6pPr marL="2036589" indent="0" algn="ctr">
              <a:buNone/>
              <a:defRPr sz="1400"/>
            </a:lvl6pPr>
            <a:lvl7pPr marL="2443907" indent="0" algn="ctr">
              <a:buNone/>
              <a:defRPr sz="1400"/>
            </a:lvl7pPr>
            <a:lvl8pPr marL="2851224" indent="0" algn="ctr">
              <a:buNone/>
              <a:defRPr sz="1400"/>
            </a:lvl8pPr>
            <a:lvl9pPr marL="3258542" indent="0" algn="ctr">
              <a:buNone/>
              <a:defRPr sz="1400"/>
            </a:lvl9pPr>
          </a:lstStyle>
          <a:p>
            <a:r>
              <a:rPr lang="en-US" smtClean="0"/>
              <a:t>Click to edit Master subtitle style</a:t>
            </a:r>
            <a:endParaRPr lang="en-US"/>
          </a:p>
        </p:txBody>
      </p:sp>
      <p:sp>
        <p:nvSpPr>
          <p:cNvPr id="4" name="Date Placeholder 3"/>
          <p:cNvSpPr>
            <a:spLocks noGrp="1"/>
          </p:cNvSpPr>
          <p:nvPr>
            <p:ph type="dt" sz="half" idx="10"/>
          </p:nvPr>
        </p:nvSpPr>
        <p:spPr>
          <a:xfrm>
            <a:off x="4827102" y="6081225"/>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a:xfrm>
            <a:off x="8019586" y="6081225"/>
            <a:ext cx="4104622" cy="365125"/>
          </a:xfrm>
        </p:spPr>
        <p:txBody>
          <a:bodyPr/>
          <a:lstStyle/>
          <a:p>
            <a:endParaRPr lang="en-US">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10" name="Rectangle 9"/>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2825367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27102" y="6177045"/>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a:xfrm>
            <a:off x="8019586" y="6177045"/>
            <a:ext cx="4104622" cy="365125"/>
          </a:xfrm>
        </p:spPr>
        <p:txBody>
          <a:bodyPr/>
          <a:lstStyle/>
          <a:p>
            <a:endParaRPr lang="en-US">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10" name="Rectangle 9"/>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3707463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3" y="1709762"/>
            <a:ext cx="10489585" cy="2852737"/>
          </a:xfrm>
        </p:spPr>
        <p:txBody>
          <a:bodyPr anchor="b"/>
          <a:lstStyle>
            <a:lvl1pPr>
              <a:defRPr sz="5300"/>
            </a:lvl1pPr>
          </a:lstStyle>
          <a:p>
            <a:r>
              <a:rPr lang="en-US" dirty="0" smtClean="0"/>
              <a:t>Click to edit Master title style</a:t>
            </a:r>
            <a:endParaRPr lang="en-US" dirty="0"/>
          </a:p>
        </p:txBody>
      </p:sp>
      <p:sp>
        <p:nvSpPr>
          <p:cNvPr id="3" name="Text Placeholder 2"/>
          <p:cNvSpPr>
            <a:spLocks noGrp="1"/>
          </p:cNvSpPr>
          <p:nvPr>
            <p:ph type="body" idx="1"/>
          </p:nvPr>
        </p:nvSpPr>
        <p:spPr>
          <a:xfrm>
            <a:off x="829793" y="4589546"/>
            <a:ext cx="10489585" cy="1500187"/>
          </a:xfrm>
        </p:spPr>
        <p:txBody>
          <a:bodyPr/>
          <a:lstStyle>
            <a:lvl1pPr marL="0" indent="0">
              <a:buNone/>
              <a:defRPr sz="2100">
                <a:solidFill>
                  <a:schemeClr val="tx1">
                    <a:tint val="75000"/>
                  </a:schemeClr>
                </a:solidFill>
              </a:defRPr>
            </a:lvl1pPr>
            <a:lvl2pPr marL="407319" indent="0">
              <a:buNone/>
              <a:defRPr sz="1800">
                <a:solidFill>
                  <a:schemeClr val="tx1">
                    <a:tint val="75000"/>
                  </a:schemeClr>
                </a:solidFill>
              </a:defRPr>
            </a:lvl2pPr>
            <a:lvl3pPr marL="814636" indent="0">
              <a:buNone/>
              <a:defRPr sz="1600">
                <a:solidFill>
                  <a:schemeClr val="tx1">
                    <a:tint val="75000"/>
                  </a:schemeClr>
                </a:solidFill>
              </a:defRPr>
            </a:lvl3pPr>
            <a:lvl4pPr marL="1221954" indent="0">
              <a:buNone/>
              <a:defRPr sz="1400">
                <a:solidFill>
                  <a:schemeClr val="tx1">
                    <a:tint val="75000"/>
                  </a:schemeClr>
                </a:solidFill>
              </a:defRPr>
            </a:lvl4pPr>
            <a:lvl5pPr marL="1629272" indent="0">
              <a:buNone/>
              <a:defRPr sz="1400">
                <a:solidFill>
                  <a:schemeClr val="tx1">
                    <a:tint val="75000"/>
                  </a:schemeClr>
                </a:solidFill>
              </a:defRPr>
            </a:lvl5pPr>
            <a:lvl6pPr marL="2036589" indent="0">
              <a:buNone/>
              <a:defRPr sz="1400">
                <a:solidFill>
                  <a:schemeClr val="tx1">
                    <a:tint val="75000"/>
                  </a:schemeClr>
                </a:solidFill>
              </a:defRPr>
            </a:lvl6pPr>
            <a:lvl7pPr marL="2443907" indent="0">
              <a:buNone/>
              <a:defRPr sz="1400">
                <a:solidFill>
                  <a:schemeClr val="tx1">
                    <a:tint val="75000"/>
                  </a:schemeClr>
                </a:solidFill>
              </a:defRPr>
            </a:lvl7pPr>
            <a:lvl8pPr marL="2851224" indent="0">
              <a:buNone/>
              <a:defRPr sz="1400">
                <a:solidFill>
                  <a:schemeClr val="tx1">
                    <a:tint val="75000"/>
                  </a:schemeClr>
                </a:solidFill>
              </a:defRPr>
            </a:lvl8pPr>
            <a:lvl9pPr marL="3258542"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838908" y="6116721"/>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a:xfrm>
            <a:off x="8031394" y="6116721"/>
            <a:ext cx="4104622" cy="365125"/>
          </a:xfrm>
        </p:spPr>
        <p:txBody>
          <a:bodyPr/>
          <a:lstStyle/>
          <a:p>
            <a:endParaRPr lang="en-US">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10" name="Rectangle 9"/>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3577013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6129" y="1825625"/>
            <a:ext cx="516878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56953" y="1825625"/>
            <a:ext cx="516878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864738" y="6185862"/>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a:xfrm>
            <a:off x="8057222" y="6185862"/>
            <a:ext cx="4104622" cy="365125"/>
          </a:xfrm>
        </p:spPr>
        <p:txBody>
          <a:bodyPr/>
          <a:lstStyle/>
          <a:p>
            <a:endParaRPr lang="en-US">
              <a:solidFill>
                <a:prstClr val="black">
                  <a:tint val="75000"/>
                </a:prstClr>
              </a:solidFill>
            </a:endParaRPr>
          </a:p>
        </p:txBody>
      </p:sp>
      <p:pic>
        <p:nvPicPr>
          <p:cNvPr id="8" name="Picture 7"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9"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10" name="Picture 9"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11" name="Rectangle 10"/>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696569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33" y="365129"/>
            <a:ext cx="10489585"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7734" y="1681163"/>
            <a:ext cx="5145027" cy="823912"/>
          </a:xfrm>
        </p:spPr>
        <p:txBody>
          <a:bodyPr anchor="b"/>
          <a:lstStyle>
            <a:lvl1pPr marL="0" indent="0">
              <a:buNone/>
              <a:defRPr sz="2100" b="1"/>
            </a:lvl1pPr>
            <a:lvl2pPr marL="407319" indent="0">
              <a:buNone/>
              <a:defRPr sz="1800" b="1"/>
            </a:lvl2pPr>
            <a:lvl3pPr marL="814636" indent="0">
              <a:buNone/>
              <a:defRPr sz="1600" b="1"/>
            </a:lvl3pPr>
            <a:lvl4pPr marL="1221954" indent="0">
              <a:buNone/>
              <a:defRPr sz="1400" b="1"/>
            </a:lvl4pPr>
            <a:lvl5pPr marL="1629272" indent="0">
              <a:buNone/>
              <a:defRPr sz="1400" b="1"/>
            </a:lvl5pPr>
            <a:lvl6pPr marL="2036589" indent="0">
              <a:buNone/>
              <a:defRPr sz="1400" b="1"/>
            </a:lvl6pPr>
            <a:lvl7pPr marL="2443907" indent="0">
              <a:buNone/>
              <a:defRPr sz="1400" b="1"/>
            </a:lvl7pPr>
            <a:lvl8pPr marL="2851224" indent="0">
              <a:buNone/>
              <a:defRPr sz="1400" b="1"/>
            </a:lvl8pPr>
            <a:lvl9pPr marL="3258542" indent="0">
              <a:buNone/>
              <a:defRPr sz="1400" b="1"/>
            </a:lvl9pPr>
          </a:lstStyle>
          <a:p>
            <a:pPr lvl="0"/>
            <a:r>
              <a:rPr lang="en-US" dirty="0" smtClean="0"/>
              <a:t>Click to edit Master text styles</a:t>
            </a:r>
          </a:p>
        </p:txBody>
      </p:sp>
      <p:sp>
        <p:nvSpPr>
          <p:cNvPr id="4" name="Content Placeholder 3"/>
          <p:cNvSpPr>
            <a:spLocks noGrp="1"/>
          </p:cNvSpPr>
          <p:nvPr>
            <p:ph sz="half" idx="2"/>
          </p:nvPr>
        </p:nvSpPr>
        <p:spPr>
          <a:xfrm>
            <a:off x="837734" y="2505075"/>
            <a:ext cx="514502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56970" y="1681163"/>
            <a:ext cx="5170365" cy="823912"/>
          </a:xfrm>
        </p:spPr>
        <p:txBody>
          <a:bodyPr anchor="b"/>
          <a:lstStyle>
            <a:lvl1pPr marL="0" indent="0">
              <a:buNone/>
              <a:defRPr sz="2100" b="1"/>
            </a:lvl1pPr>
            <a:lvl2pPr marL="407319" indent="0">
              <a:buNone/>
              <a:defRPr sz="1800" b="1"/>
            </a:lvl2pPr>
            <a:lvl3pPr marL="814636" indent="0">
              <a:buNone/>
              <a:defRPr sz="1600" b="1"/>
            </a:lvl3pPr>
            <a:lvl4pPr marL="1221954" indent="0">
              <a:buNone/>
              <a:defRPr sz="1400" b="1"/>
            </a:lvl4pPr>
            <a:lvl5pPr marL="1629272" indent="0">
              <a:buNone/>
              <a:defRPr sz="1400" b="1"/>
            </a:lvl5pPr>
            <a:lvl6pPr marL="2036589" indent="0">
              <a:buNone/>
              <a:defRPr sz="1400" b="1"/>
            </a:lvl6pPr>
            <a:lvl7pPr marL="2443907" indent="0">
              <a:buNone/>
              <a:defRPr sz="1400" b="1"/>
            </a:lvl7pPr>
            <a:lvl8pPr marL="2851224" indent="0">
              <a:buNone/>
              <a:defRPr sz="1400" b="1"/>
            </a:lvl8pPr>
            <a:lvl9pPr marL="325854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6156970" y="2505075"/>
            <a:ext cx="517036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88727" y="6189745"/>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a:xfrm>
            <a:off x="7981209" y="6189745"/>
            <a:ext cx="4104622" cy="365125"/>
          </a:xfrm>
        </p:spPr>
        <p:txBody>
          <a:bodyPr/>
          <a:lstStyle/>
          <a:p>
            <a:endParaRPr lang="en-US">
              <a:solidFill>
                <a:prstClr val="black">
                  <a:tint val="75000"/>
                </a:prstClr>
              </a:solidFill>
            </a:endParaRPr>
          </a:p>
        </p:txBody>
      </p:sp>
      <p:pic>
        <p:nvPicPr>
          <p:cNvPr id="10" name="Picture 9"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11"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12" name="Picture 11"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13" name="Rectangle 12"/>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482224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292628" y="5988130"/>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a:xfrm>
            <a:off x="7677163" y="5988130"/>
            <a:ext cx="4104622" cy="365125"/>
          </a:xfrm>
        </p:spPr>
        <p:txBody>
          <a:bodyPr/>
          <a:lstStyle/>
          <a:p>
            <a:endParaRPr lang="en-US">
              <a:solidFill>
                <a:prstClr val="black">
                  <a:tint val="75000"/>
                </a:prstClr>
              </a:solidFill>
            </a:endParaRPr>
          </a:p>
        </p:txBody>
      </p:sp>
      <p:pic>
        <p:nvPicPr>
          <p:cNvPr id="6" name="Picture 5"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7"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8" name="Picture 7"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9" name="Rectangle 8"/>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884297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864738" y="5991308"/>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a:xfrm>
            <a:off x="8057222" y="5991308"/>
            <a:ext cx="4104622" cy="365125"/>
          </a:xfrm>
        </p:spPr>
        <p:txBody>
          <a:bodyPr/>
          <a:lstStyle/>
          <a:p>
            <a:endParaRPr lang="en-US" dirty="0">
              <a:solidFill>
                <a:prstClr val="black">
                  <a:tint val="75000"/>
                </a:prstClr>
              </a:solidFill>
            </a:endParaRPr>
          </a:p>
        </p:txBody>
      </p:sp>
      <p:pic>
        <p:nvPicPr>
          <p:cNvPr id="6" name="Picture 5"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7"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8" name="Picture 7"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9" name="Rectangle 8"/>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1592231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33" y="457200"/>
            <a:ext cx="3922509" cy="1600200"/>
          </a:xfrm>
        </p:spPr>
        <p:txBody>
          <a:bodyPr anchor="b"/>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5170365" y="987450"/>
            <a:ext cx="6156930" cy="487362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7733" y="2057400"/>
            <a:ext cx="3922509" cy="3811588"/>
          </a:xfrm>
        </p:spPr>
        <p:txBody>
          <a:bodyPr/>
          <a:lstStyle>
            <a:lvl1pPr marL="0" indent="0">
              <a:buNone/>
              <a:defRPr sz="1400"/>
            </a:lvl1pPr>
            <a:lvl2pPr marL="407319" indent="0">
              <a:buNone/>
              <a:defRPr sz="1200"/>
            </a:lvl2pPr>
            <a:lvl3pPr marL="814636" indent="0">
              <a:buNone/>
              <a:defRPr sz="1000"/>
            </a:lvl3pPr>
            <a:lvl4pPr marL="1221954" indent="0">
              <a:buNone/>
              <a:defRPr sz="900"/>
            </a:lvl4pPr>
            <a:lvl5pPr marL="1629272" indent="0">
              <a:buNone/>
              <a:defRPr sz="900"/>
            </a:lvl5pPr>
            <a:lvl6pPr marL="2036589" indent="0">
              <a:buNone/>
              <a:defRPr sz="900"/>
            </a:lvl6pPr>
            <a:lvl7pPr marL="2443907" indent="0">
              <a:buNone/>
              <a:defRPr sz="900"/>
            </a:lvl7pPr>
            <a:lvl8pPr marL="2851224" indent="0">
              <a:buNone/>
              <a:defRPr sz="900"/>
            </a:lvl8pPr>
            <a:lvl9pPr marL="325854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864738" y="6000125"/>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a:xfrm>
            <a:off x="8057222" y="6000125"/>
            <a:ext cx="4104622" cy="365125"/>
          </a:xfrm>
        </p:spPr>
        <p:txBody>
          <a:bodyPr/>
          <a:lstStyle/>
          <a:p>
            <a:endParaRPr lang="en-US">
              <a:solidFill>
                <a:prstClr val="black">
                  <a:tint val="75000"/>
                </a:prstClr>
              </a:solidFill>
            </a:endParaRPr>
          </a:p>
        </p:txBody>
      </p:sp>
      <p:pic>
        <p:nvPicPr>
          <p:cNvPr id="8" name="Picture 7"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9"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10" name="Picture 9"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11" name="Rectangle 10"/>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3794534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33" y="457200"/>
            <a:ext cx="3922509" cy="1600200"/>
          </a:xfrm>
        </p:spPr>
        <p:txBody>
          <a:bodyPr anchor="b"/>
          <a:lstStyle>
            <a:lvl1pPr>
              <a:defRPr sz="28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70365" y="987450"/>
            <a:ext cx="6156930" cy="4873625"/>
          </a:xfrm>
        </p:spPr>
        <p:txBody>
          <a:bodyPr/>
          <a:lstStyle>
            <a:lvl1pPr marL="0" indent="0">
              <a:buNone/>
              <a:defRPr sz="2800"/>
            </a:lvl1pPr>
            <a:lvl2pPr marL="407319" indent="0">
              <a:buNone/>
              <a:defRPr sz="2500"/>
            </a:lvl2pPr>
            <a:lvl3pPr marL="814636" indent="0">
              <a:buNone/>
              <a:defRPr sz="2100"/>
            </a:lvl3pPr>
            <a:lvl4pPr marL="1221954" indent="0">
              <a:buNone/>
              <a:defRPr sz="1800"/>
            </a:lvl4pPr>
            <a:lvl5pPr marL="1629272" indent="0">
              <a:buNone/>
              <a:defRPr sz="1800"/>
            </a:lvl5pPr>
            <a:lvl6pPr marL="2036589" indent="0">
              <a:buNone/>
              <a:defRPr sz="1800"/>
            </a:lvl6pPr>
            <a:lvl7pPr marL="2443907" indent="0">
              <a:buNone/>
              <a:defRPr sz="1800"/>
            </a:lvl7pPr>
            <a:lvl8pPr marL="2851224" indent="0">
              <a:buNone/>
              <a:defRPr sz="1800"/>
            </a:lvl8pPr>
            <a:lvl9pPr marL="3258542" indent="0">
              <a:buNone/>
              <a:defRPr sz="1800"/>
            </a:lvl9pPr>
          </a:lstStyle>
          <a:p>
            <a:endParaRPr lang="en-US"/>
          </a:p>
        </p:txBody>
      </p:sp>
      <p:sp>
        <p:nvSpPr>
          <p:cNvPr id="4" name="Text Placeholder 3"/>
          <p:cNvSpPr>
            <a:spLocks noGrp="1"/>
          </p:cNvSpPr>
          <p:nvPr>
            <p:ph type="body" sz="half" idx="2"/>
          </p:nvPr>
        </p:nvSpPr>
        <p:spPr>
          <a:xfrm>
            <a:off x="837733" y="2057400"/>
            <a:ext cx="3922509" cy="3811588"/>
          </a:xfrm>
        </p:spPr>
        <p:txBody>
          <a:bodyPr/>
          <a:lstStyle>
            <a:lvl1pPr marL="0" indent="0">
              <a:buNone/>
              <a:defRPr sz="1400"/>
            </a:lvl1pPr>
            <a:lvl2pPr marL="407319" indent="0">
              <a:buNone/>
              <a:defRPr sz="1200"/>
            </a:lvl2pPr>
            <a:lvl3pPr marL="814636" indent="0">
              <a:buNone/>
              <a:defRPr sz="1000"/>
            </a:lvl3pPr>
            <a:lvl4pPr marL="1221954" indent="0">
              <a:buNone/>
              <a:defRPr sz="900"/>
            </a:lvl4pPr>
            <a:lvl5pPr marL="1629272" indent="0">
              <a:buNone/>
              <a:defRPr sz="900"/>
            </a:lvl5pPr>
            <a:lvl6pPr marL="2036589" indent="0">
              <a:buNone/>
              <a:defRPr sz="900"/>
            </a:lvl6pPr>
            <a:lvl7pPr marL="2443907" indent="0">
              <a:buNone/>
              <a:defRPr sz="900"/>
            </a:lvl7pPr>
            <a:lvl8pPr marL="2851224" indent="0">
              <a:buNone/>
              <a:defRPr sz="900"/>
            </a:lvl8pPr>
            <a:lvl9pPr marL="325854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839295" y="6090103"/>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a:xfrm>
            <a:off x="8030193" y="6090103"/>
            <a:ext cx="4104622" cy="365125"/>
          </a:xfrm>
        </p:spPr>
        <p:txBody>
          <a:bodyPr/>
          <a:lstStyle/>
          <a:p>
            <a:endParaRPr lang="en-US">
              <a:solidFill>
                <a:prstClr val="black">
                  <a:tint val="75000"/>
                </a:prstClr>
              </a:solidFill>
            </a:endParaRPr>
          </a:p>
        </p:txBody>
      </p:sp>
      <p:pic>
        <p:nvPicPr>
          <p:cNvPr id="8" name="Picture 7"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9"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10" name="Picture 9"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11" name="Rectangle 10"/>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3108944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64738" y="6177045"/>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a:xfrm>
            <a:off x="8057222" y="6177045"/>
            <a:ext cx="4104622" cy="365125"/>
          </a:xfrm>
        </p:spPr>
        <p:txBody>
          <a:bodyPr/>
          <a:lstStyle/>
          <a:p>
            <a:endParaRPr lang="en-US">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10" name="Rectangle 9"/>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392160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13" name="Title 1"/>
          <p:cNvSpPr>
            <a:spLocks noGrp="1"/>
          </p:cNvSpPr>
          <p:nvPr>
            <p:ph type="ctrTitle"/>
          </p:nvPr>
        </p:nvSpPr>
        <p:spPr>
          <a:xfrm>
            <a:off x="608092" y="1122363"/>
            <a:ext cx="10337562" cy="2387600"/>
          </a:xfrm>
        </p:spPr>
        <p:txBody>
          <a:bodyPr anchor="b"/>
          <a:lstStyle>
            <a:lvl1pPr algn="l">
              <a:defRPr sz="6000"/>
            </a:lvl1pPr>
          </a:lstStyle>
          <a:p>
            <a:r>
              <a:rPr lang="en-US" dirty="0" smtClean="0"/>
              <a:t>Click to edit Master title style</a:t>
            </a:r>
            <a:endParaRPr lang="en-US" dirty="0"/>
          </a:p>
        </p:txBody>
      </p:sp>
      <p:sp>
        <p:nvSpPr>
          <p:cNvPr id="14" name="Subtitle 2"/>
          <p:cNvSpPr>
            <a:spLocks noGrp="1"/>
          </p:cNvSpPr>
          <p:nvPr>
            <p:ph type="subTitle" idx="1"/>
          </p:nvPr>
        </p:nvSpPr>
        <p:spPr>
          <a:xfrm>
            <a:off x="608114" y="3602070"/>
            <a:ext cx="9121379" cy="1655763"/>
          </a:xfrm>
        </p:spPr>
        <p:txBody>
          <a:bodyPr/>
          <a:lstStyle>
            <a:lvl1pPr marL="0" indent="0" algn="l">
              <a:buNone/>
              <a:defRPr sz="2400">
                <a:solidFill>
                  <a:schemeClr val="tx1"/>
                </a:solidFill>
              </a:defRPr>
            </a:lvl1pPr>
            <a:lvl2pPr marL="454868" indent="0" algn="ctr">
              <a:buNone/>
              <a:defRPr sz="2000"/>
            </a:lvl2pPr>
            <a:lvl3pPr marL="909729" indent="0" algn="ctr">
              <a:buNone/>
              <a:defRPr sz="1900"/>
            </a:lvl3pPr>
            <a:lvl4pPr marL="1364596" indent="0" algn="ctr">
              <a:buNone/>
              <a:defRPr sz="1600"/>
            </a:lvl4pPr>
            <a:lvl5pPr marL="1819454" indent="0" algn="ctr">
              <a:buNone/>
              <a:defRPr sz="1600"/>
            </a:lvl5pPr>
            <a:lvl6pPr marL="2274320" indent="0" algn="ctr">
              <a:buNone/>
              <a:defRPr sz="1600"/>
            </a:lvl6pPr>
            <a:lvl7pPr marL="2729178" indent="0" algn="ctr">
              <a:buNone/>
              <a:defRPr sz="1600"/>
            </a:lvl7pPr>
            <a:lvl8pPr marL="3184035" indent="0" algn="ctr">
              <a:buNone/>
              <a:defRPr sz="1600"/>
            </a:lvl8pPr>
            <a:lvl9pPr marL="363891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04887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6" y="365125"/>
            <a:ext cx="2622398"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6127" y="365125"/>
            <a:ext cx="771516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40661" y="6169072"/>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a:xfrm>
            <a:off x="8033147" y="6170152"/>
            <a:ext cx="4104622" cy="365125"/>
          </a:xfrm>
        </p:spPr>
        <p:txBody>
          <a:bodyPr/>
          <a:lstStyle/>
          <a:p>
            <a:endParaRPr lang="en-US" dirty="0">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10" name="Rectangle 9"/>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4136687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Only Slide">
    <p:spTree>
      <p:nvGrpSpPr>
        <p:cNvPr id="1" name=""/>
        <p:cNvGrpSpPr/>
        <p:nvPr/>
      </p:nvGrpSpPr>
      <p:grpSpPr>
        <a:xfrm>
          <a:off x="0" y="0"/>
          <a:ext cx="0" cy="0"/>
          <a:chOff x="0" y="0"/>
          <a:chExt cx="0" cy="0"/>
        </a:xfrm>
      </p:grpSpPr>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8" name="Slide Number Placeholder 5"/>
          <p:cNvSpPr>
            <a:spLocks noGrp="1"/>
          </p:cNvSpPr>
          <p:nvPr>
            <p:ph type="sldNum" sz="quarter" idx="4"/>
          </p:nvPr>
        </p:nvSpPr>
        <p:spPr>
          <a:xfrm>
            <a:off x="10996944" y="6434187"/>
            <a:ext cx="890057" cy="280934"/>
          </a:xfrm>
          <a:prstGeom prst="rect">
            <a:avLst/>
          </a:prstGeom>
        </p:spPr>
        <p:txBody>
          <a:bodyPr vert="horz" lIns="108619" tIns="54310" rIns="108619" bIns="54310" rtlCol="0" anchor="ctr"/>
          <a:lstStyle>
            <a:lvl1pPr algn="r">
              <a:defRPr sz="1200">
                <a:solidFill>
                  <a:srgbClr val="676968"/>
                </a:solidFill>
              </a:defRPr>
            </a:lvl1pPr>
          </a:lstStyle>
          <a:p>
            <a:pPr defTabSz="543091"/>
            <a:fld id="{2066355A-084C-D24E-9AD2-7E4FC41EA627}" type="slidenum">
              <a:rPr lang="en-US" smtClean="0"/>
              <a:pPr defTabSz="543091"/>
              <a:t>‹#›</a:t>
            </a:fld>
            <a:endParaRPr lang="en-US" dirty="0"/>
          </a:p>
        </p:txBody>
      </p:sp>
      <p:sp>
        <p:nvSpPr>
          <p:cNvPr id="10" name="TextBox 9"/>
          <p:cNvSpPr txBox="1"/>
          <p:nvPr userDrawn="1"/>
        </p:nvSpPr>
        <p:spPr>
          <a:xfrm>
            <a:off x="252770" y="6451626"/>
            <a:ext cx="2624185" cy="294347"/>
          </a:xfrm>
          <a:prstGeom prst="rect">
            <a:avLst/>
          </a:prstGeom>
          <a:noFill/>
        </p:spPr>
        <p:txBody>
          <a:bodyPr wrap="none" lIns="108619" tIns="54310" rIns="108619" bIns="54310" rtlCol="0">
            <a:spAutoFit/>
          </a:bodyPr>
          <a:lstStyle/>
          <a:p>
            <a:pPr defTabSz="543091"/>
            <a:r>
              <a:rPr lang="en-US" sz="1200" dirty="0">
                <a:solidFill>
                  <a:srgbClr val="1988AE"/>
                </a:solidFill>
              </a:rPr>
              <a:t>SP20: Changing the Outcome Together</a:t>
            </a:r>
          </a:p>
        </p:txBody>
      </p:sp>
      <p:sp>
        <p:nvSpPr>
          <p:cNvPr id="13" name="Text Placeholder 12"/>
          <p:cNvSpPr>
            <a:spLocks noGrp="1"/>
          </p:cNvSpPr>
          <p:nvPr>
            <p:ph type="body" sz="quarter" idx="10" hasCustomPrompt="1"/>
          </p:nvPr>
        </p:nvSpPr>
        <p:spPr>
          <a:xfrm>
            <a:off x="390615" y="397550"/>
            <a:ext cx="11376218" cy="621970"/>
          </a:xfrm>
          <a:prstGeom prst="rect">
            <a:avLst/>
          </a:prstGeom>
        </p:spPr>
        <p:txBody>
          <a:bodyPr vert="horz"/>
          <a:lstStyle>
            <a:lvl1pPr marL="0" indent="0">
              <a:buNone/>
              <a:defRPr sz="3500" b="1"/>
            </a:lvl1pPr>
            <a:lvl2pPr>
              <a:defRPr b="1"/>
            </a:lvl2pPr>
            <a:lvl3pPr>
              <a:defRPr b="1"/>
            </a:lvl3pPr>
            <a:lvl4pPr>
              <a:defRPr b="1"/>
            </a:lvl4pPr>
            <a:lvl5pPr>
              <a:defRPr b="1"/>
            </a:lvl5pPr>
          </a:lstStyle>
          <a:p>
            <a:pPr lvl="0"/>
            <a:r>
              <a:rPr lang="en-US" dirty="0" smtClean="0"/>
              <a:t>Click to add header</a:t>
            </a:r>
          </a:p>
        </p:txBody>
      </p:sp>
      <p:sp>
        <p:nvSpPr>
          <p:cNvPr id="15" name="Text Placeholder 14"/>
          <p:cNvSpPr>
            <a:spLocks noGrp="1"/>
          </p:cNvSpPr>
          <p:nvPr>
            <p:ph type="body" sz="quarter" idx="11"/>
          </p:nvPr>
        </p:nvSpPr>
        <p:spPr>
          <a:xfrm>
            <a:off x="390614" y="1209601"/>
            <a:ext cx="11376220" cy="5011813"/>
          </a:xfrm>
          <a:prstGeom prst="rect">
            <a:avLst/>
          </a:prstGeom>
        </p:spPr>
        <p:txBody>
          <a:bodyPr vert="horz"/>
          <a:lstStyle>
            <a:lvl1pPr marL="339431" indent="-339431">
              <a:buClr>
                <a:schemeClr val="tx1"/>
              </a:buClr>
              <a:buFont typeface="Arial"/>
              <a:buChar char="•"/>
              <a:defRPr sz="2100" b="1">
                <a:solidFill>
                  <a:schemeClr val="tx2"/>
                </a:solidFill>
              </a:defRPr>
            </a:lvl1pPr>
            <a:lvl2pPr marL="882522" indent="-339431">
              <a:buClr>
                <a:schemeClr val="tx1"/>
              </a:buClr>
              <a:buFont typeface="Arial"/>
              <a:buChar char="•"/>
              <a:defRPr sz="2100">
                <a:solidFill>
                  <a:schemeClr val="tx2"/>
                </a:solidFill>
              </a:defRPr>
            </a:lvl2pPr>
            <a:lvl3pPr marL="1357725" indent="-271545">
              <a:buClr>
                <a:schemeClr val="tx1"/>
              </a:buClr>
              <a:buFont typeface="Arial"/>
              <a:buChar char="•"/>
              <a:defRPr sz="2100">
                <a:solidFill>
                  <a:schemeClr val="tx2"/>
                </a:solidFill>
              </a:defRPr>
            </a:lvl3pPr>
            <a:lvl4pPr marL="1900816" indent="-271545">
              <a:buClr>
                <a:schemeClr val="tx1"/>
              </a:buClr>
              <a:buFont typeface="Arial"/>
              <a:buChar char="•"/>
              <a:defRPr sz="2100">
                <a:solidFill>
                  <a:schemeClr val="tx2"/>
                </a:solidFill>
              </a:defRPr>
            </a:lvl4pPr>
            <a:lvl5pPr marL="2443907" indent="-271545">
              <a:buClr>
                <a:schemeClr val="tx1"/>
              </a:buClr>
              <a:buFont typeface="Arial"/>
              <a:buChar char="•"/>
              <a:defRPr sz="21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7042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Only Slide">
    <p:spTree>
      <p:nvGrpSpPr>
        <p:cNvPr id="1" name=""/>
        <p:cNvGrpSpPr/>
        <p:nvPr/>
      </p:nvGrpSpPr>
      <p:grpSpPr>
        <a:xfrm>
          <a:off x="0" y="0"/>
          <a:ext cx="0" cy="0"/>
          <a:chOff x="0" y="0"/>
          <a:chExt cx="0" cy="0"/>
        </a:xfrm>
      </p:grpSpPr>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8" name="Slide Number Placeholder 5"/>
          <p:cNvSpPr>
            <a:spLocks noGrp="1"/>
          </p:cNvSpPr>
          <p:nvPr>
            <p:ph type="sldNum" sz="quarter" idx="4"/>
          </p:nvPr>
        </p:nvSpPr>
        <p:spPr>
          <a:xfrm>
            <a:off x="10996944" y="6434187"/>
            <a:ext cx="890057" cy="280934"/>
          </a:xfrm>
          <a:prstGeom prst="rect">
            <a:avLst/>
          </a:prstGeom>
        </p:spPr>
        <p:txBody>
          <a:bodyPr vert="horz" lIns="108619" tIns="54310" rIns="108619" bIns="54310" rtlCol="0" anchor="ctr"/>
          <a:lstStyle>
            <a:lvl1pPr algn="r">
              <a:defRPr sz="1200">
                <a:solidFill>
                  <a:srgbClr val="676968"/>
                </a:solidFill>
              </a:defRPr>
            </a:lvl1pPr>
          </a:lstStyle>
          <a:p>
            <a:pPr defTabSz="543091"/>
            <a:fld id="{2066355A-084C-D24E-9AD2-7E4FC41EA627}" type="slidenum">
              <a:rPr lang="en-US" smtClean="0"/>
              <a:pPr defTabSz="543091"/>
              <a:t>‹#›</a:t>
            </a:fld>
            <a:endParaRPr lang="en-US" dirty="0"/>
          </a:p>
        </p:txBody>
      </p:sp>
      <p:sp>
        <p:nvSpPr>
          <p:cNvPr id="10" name="TextBox 9"/>
          <p:cNvSpPr txBox="1"/>
          <p:nvPr userDrawn="1"/>
        </p:nvSpPr>
        <p:spPr>
          <a:xfrm>
            <a:off x="252770" y="6451626"/>
            <a:ext cx="2624185" cy="294347"/>
          </a:xfrm>
          <a:prstGeom prst="rect">
            <a:avLst/>
          </a:prstGeom>
          <a:noFill/>
        </p:spPr>
        <p:txBody>
          <a:bodyPr wrap="none" lIns="108619" tIns="54310" rIns="108619" bIns="54310" rtlCol="0">
            <a:spAutoFit/>
          </a:bodyPr>
          <a:lstStyle/>
          <a:p>
            <a:pPr defTabSz="543091"/>
            <a:r>
              <a:rPr lang="en-US" sz="1200" dirty="0">
                <a:solidFill>
                  <a:srgbClr val="1988AE"/>
                </a:solidFill>
              </a:rPr>
              <a:t>SP20: Changing the Outcome Together</a:t>
            </a:r>
          </a:p>
        </p:txBody>
      </p:sp>
      <p:sp>
        <p:nvSpPr>
          <p:cNvPr id="13" name="Text Placeholder 12"/>
          <p:cNvSpPr>
            <a:spLocks noGrp="1"/>
          </p:cNvSpPr>
          <p:nvPr>
            <p:ph type="body" sz="quarter" idx="10" hasCustomPrompt="1"/>
          </p:nvPr>
        </p:nvSpPr>
        <p:spPr>
          <a:xfrm>
            <a:off x="390615" y="397550"/>
            <a:ext cx="11376218" cy="621970"/>
          </a:xfrm>
          <a:prstGeom prst="rect">
            <a:avLst/>
          </a:prstGeom>
        </p:spPr>
        <p:txBody>
          <a:bodyPr vert="horz"/>
          <a:lstStyle>
            <a:lvl1pPr marL="0" indent="0">
              <a:buNone/>
              <a:defRPr sz="3500" b="1"/>
            </a:lvl1pPr>
            <a:lvl2pPr>
              <a:defRPr b="1"/>
            </a:lvl2pPr>
            <a:lvl3pPr>
              <a:defRPr b="1"/>
            </a:lvl3pPr>
            <a:lvl4pPr>
              <a:defRPr b="1"/>
            </a:lvl4pPr>
            <a:lvl5pPr>
              <a:defRPr b="1"/>
            </a:lvl5pPr>
          </a:lstStyle>
          <a:p>
            <a:pPr lvl="0"/>
            <a:r>
              <a:rPr lang="en-US" dirty="0" smtClean="0"/>
              <a:t>Click to add header</a:t>
            </a:r>
          </a:p>
        </p:txBody>
      </p:sp>
      <p:sp>
        <p:nvSpPr>
          <p:cNvPr id="15" name="Text Placeholder 14"/>
          <p:cNvSpPr>
            <a:spLocks noGrp="1"/>
          </p:cNvSpPr>
          <p:nvPr>
            <p:ph type="body" sz="quarter" idx="11"/>
          </p:nvPr>
        </p:nvSpPr>
        <p:spPr>
          <a:xfrm>
            <a:off x="390614" y="1209601"/>
            <a:ext cx="11376220" cy="5011813"/>
          </a:xfrm>
          <a:prstGeom prst="rect">
            <a:avLst/>
          </a:prstGeom>
        </p:spPr>
        <p:txBody>
          <a:bodyPr vert="horz"/>
          <a:lstStyle>
            <a:lvl1pPr marL="339431" indent="-339431">
              <a:buClr>
                <a:schemeClr val="tx1"/>
              </a:buClr>
              <a:buFont typeface="Arial"/>
              <a:buChar char="•"/>
              <a:defRPr sz="2100" b="1">
                <a:solidFill>
                  <a:schemeClr val="tx2"/>
                </a:solidFill>
              </a:defRPr>
            </a:lvl1pPr>
            <a:lvl2pPr marL="882522" indent="-339431">
              <a:buClr>
                <a:schemeClr val="tx1"/>
              </a:buClr>
              <a:buFont typeface="Arial"/>
              <a:buChar char="•"/>
              <a:defRPr sz="2100">
                <a:solidFill>
                  <a:schemeClr val="tx2"/>
                </a:solidFill>
              </a:defRPr>
            </a:lvl2pPr>
            <a:lvl3pPr marL="1357725" indent="-271545">
              <a:buClr>
                <a:schemeClr val="tx1"/>
              </a:buClr>
              <a:buFont typeface="Arial"/>
              <a:buChar char="•"/>
              <a:defRPr sz="2100">
                <a:solidFill>
                  <a:schemeClr val="tx2"/>
                </a:solidFill>
              </a:defRPr>
            </a:lvl3pPr>
            <a:lvl4pPr marL="1900816" indent="-271545">
              <a:buClr>
                <a:schemeClr val="tx1"/>
              </a:buClr>
              <a:buFont typeface="Arial"/>
              <a:buChar char="•"/>
              <a:defRPr sz="2100">
                <a:solidFill>
                  <a:schemeClr val="tx2"/>
                </a:solidFill>
              </a:defRPr>
            </a:lvl4pPr>
            <a:lvl5pPr marL="2443907" indent="-271545">
              <a:buClr>
                <a:schemeClr val="tx1"/>
              </a:buClr>
              <a:buFont typeface="Arial"/>
              <a:buChar char="•"/>
              <a:defRPr sz="21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35664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49" y="1122363"/>
            <a:ext cx="9121379" cy="2387600"/>
          </a:xfrm>
        </p:spPr>
        <p:txBody>
          <a:bodyPr anchor="b"/>
          <a:lstStyle>
            <a:lvl1pPr algn="ctr">
              <a:defRPr sz="53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0249" y="3602038"/>
            <a:ext cx="9121379" cy="1655762"/>
          </a:xfrm>
        </p:spPr>
        <p:txBody>
          <a:bodyPr/>
          <a:lstStyle>
            <a:lvl1pPr marL="0" indent="0" algn="ctr">
              <a:buNone/>
              <a:defRPr sz="2100">
                <a:latin typeface="Arial" panose="020B0604020202020204" pitchFamily="34" charset="0"/>
                <a:cs typeface="Arial" panose="020B0604020202020204" pitchFamily="34" charset="0"/>
              </a:defRPr>
            </a:lvl1pPr>
            <a:lvl2pPr marL="407505" indent="0" algn="ctr">
              <a:buNone/>
              <a:defRPr sz="1800"/>
            </a:lvl2pPr>
            <a:lvl3pPr marL="815009" indent="0" algn="ctr">
              <a:buNone/>
              <a:defRPr sz="1600"/>
            </a:lvl3pPr>
            <a:lvl4pPr marL="1222515" indent="0" algn="ctr">
              <a:buNone/>
              <a:defRPr sz="1400"/>
            </a:lvl4pPr>
            <a:lvl5pPr marL="1630019" indent="0" algn="ctr">
              <a:buNone/>
              <a:defRPr sz="1400"/>
            </a:lvl5pPr>
            <a:lvl6pPr marL="2037524" indent="0" algn="ctr">
              <a:buNone/>
              <a:defRPr sz="1400"/>
            </a:lvl6pPr>
            <a:lvl7pPr marL="2445029" indent="0" algn="ctr">
              <a:buNone/>
              <a:defRPr sz="1400"/>
            </a:lvl7pPr>
            <a:lvl8pPr marL="2852533" indent="0" algn="ctr">
              <a:buNone/>
              <a:defRPr sz="1400"/>
            </a:lvl8pPr>
            <a:lvl9pPr marL="3260038" indent="0" algn="ctr">
              <a:buNone/>
              <a:defRPr sz="1400"/>
            </a:lvl9pPr>
          </a:lstStyle>
          <a:p>
            <a:r>
              <a:rPr lang="en-US" smtClean="0"/>
              <a:t>Click to edit Master subtitle style</a:t>
            </a:r>
            <a:endParaRPr lang="en-US"/>
          </a:p>
        </p:txBody>
      </p:sp>
      <p:sp>
        <p:nvSpPr>
          <p:cNvPr id="4" name="Date Placeholder 3"/>
          <p:cNvSpPr>
            <a:spLocks noGrp="1"/>
          </p:cNvSpPr>
          <p:nvPr>
            <p:ph type="dt" sz="half" idx="10"/>
          </p:nvPr>
        </p:nvSpPr>
        <p:spPr>
          <a:xfrm>
            <a:off x="4827098" y="6081222"/>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a:xfrm>
            <a:off x="8019582" y="6081222"/>
            <a:ext cx="4104622" cy="365125"/>
          </a:xfrm>
        </p:spPr>
        <p:txBody>
          <a:bodyPr/>
          <a:lstStyle/>
          <a:p>
            <a:endParaRPr lang="en-US">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10" name="Rectangle 9"/>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2315601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27098" y="6177042"/>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a:xfrm>
            <a:off x="8019582" y="6177042"/>
            <a:ext cx="4104622" cy="365125"/>
          </a:xfrm>
        </p:spPr>
        <p:txBody>
          <a:bodyPr/>
          <a:lstStyle/>
          <a:p>
            <a:endParaRPr lang="en-US">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10" name="Rectangle 9"/>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25867030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3" y="1709762"/>
            <a:ext cx="10489585" cy="2852737"/>
          </a:xfrm>
        </p:spPr>
        <p:txBody>
          <a:bodyPr anchor="b"/>
          <a:lstStyle>
            <a:lvl1pPr>
              <a:defRPr sz="5300"/>
            </a:lvl1pPr>
          </a:lstStyle>
          <a:p>
            <a:r>
              <a:rPr lang="en-US" dirty="0" smtClean="0"/>
              <a:t>Click to edit Master title style</a:t>
            </a:r>
            <a:endParaRPr lang="en-US" dirty="0"/>
          </a:p>
        </p:txBody>
      </p:sp>
      <p:sp>
        <p:nvSpPr>
          <p:cNvPr id="3" name="Text Placeholder 2"/>
          <p:cNvSpPr>
            <a:spLocks noGrp="1"/>
          </p:cNvSpPr>
          <p:nvPr>
            <p:ph type="body" idx="1"/>
          </p:nvPr>
        </p:nvSpPr>
        <p:spPr>
          <a:xfrm>
            <a:off x="829793" y="4589543"/>
            <a:ext cx="10489585" cy="1500187"/>
          </a:xfrm>
        </p:spPr>
        <p:txBody>
          <a:bodyPr/>
          <a:lstStyle>
            <a:lvl1pPr marL="0" indent="0">
              <a:buNone/>
              <a:defRPr sz="2100">
                <a:solidFill>
                  <a:schemeClr val="tx1">
                    <a:tint val="75000"/>
                  </a:schemeClr>
                </a:solidFill>
              </a:defRPr>
            </a:lvl1pPr>
            <a:lvl2pPr marL="407505" indent="0">
              <a:buNone/>
              <a:defRPr sz="1800">
                <a:solidFill>
                  <a:schemeClr val="tx1">
                    <a:tint val="75000"/>
                  </a:schemeClr>
                </a:solidFill>
              </a:defRPr>
            </a:lvl2pPr>
            <a:lvl3pPr marL="815009" indent="0">
              <a:buNone/>
              <a:defRPr sz="1600">
                <a:solidFill>
                  <a:schemeClr val="tx1">
                    <a:tint val="75000"/>
                  </a:schemeClr>
                </a:solidFill>
              </a:defRPr>
            </a:lvl3pPr>
            <a:lvl4pPr marL="1222515" indent="0">
              <a:buNone/>
              <a:defRPr sz="1400">
                <a:solidFill>
                  <a:schemeClr val="tx1">
                    <a:tint val="75000"/>
                  </a:schemeClr>
                </a:solidFill>
              </a:defRPr>
            </a:lvl4pPr>
            <a:lvl5pPr marL="1630019" indent="0">
              <a:buNone/>
              <a:defRPr sz="1400">
                <a:solidFill>
                  <a:schemeClr val="tx1">
                    <a:tint val="75000"/>
                  </a:schemeClr>
                </a:solidFill>
              </a:defRPr>
            </a:lvl5pPr>
            <a:lvl6pPr marL="2037524" indent="0">
              <a:buNone/>
              <a:defRPr sz="1400">
                <a:solidFill>
                  <a:schemeClr val="tx1">
                    <a:tint val="75000"/>
                  </a:schemeClr>
                </a:solidFill>
              </a:defRPr>
            </a:lvl6pPr>
            <a:lvl7pPr marL="2445029" indent="0">
              <a:buNone/>
              <a:defRPr sz="1400">
                <a:solidFill>
                  <a:schemeClr val="tx1">
                    <a:tint val="75000"/>
                  </a:schemeClr>
                </a:solidFill>
              </a:defRPr>
            </a:lvl7pPr>
            <a:lvl8pPr marL="2852533" indent="0">
              <a:buNone/>
              <a:defRPr sz="1400">
                <a:solidFill>
                  <a:schemeClr val="tx1">
                    <a:tint val="75000"/>
                  </a:schemeClr>
                </a:solidFill>
              </a:defRPr>
            </a:lvl8pPr>
            <a:lvl9pPr marL="3260038"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838906" y="6116718"/>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a:xfrm>
            <a:off x="8031390" y="6116718"/>
            <a:ext cx="4104622" cy="365125"/>
          </a:xfrm>
        </p:spPr>
        <p:txBody>
          <a:bodyPr/>
          <a:lstStyle/>
          <a:p>
            <a:endParaRPr lang="en-US">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10" name="Rectangle 9"/>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37904995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6126" y="1825625"/>
            <a:ext cx="516878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56949" y="1825625"/>
            <a:ext cx="516878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864735" y="6185859"/>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a:xfrm>
            <a:off x="8057218" y="6185859"/>
            <a:ext cx="4104622" cy="365125"/>
          </a:xfrm>
        </p:spPr>
        <p:txBody>
          <a:bodyPr/>
          <a:lstStyle/>
          <a:p>
            <a:endParaRPr lang="en-US">
              <a:solidFill>
                <a:prstClr val="black">
                  <a:tint val="75000"/>
                </a:prstClr>
              </a:solidFill>
            </a:endParaRPr>
          </a:p>
        </p:txBody>
      </p:sp>
      <p:pic>
        <p:nvPicPr>
          <p:cNvPr id="8" name="Picture 7"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9"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10" name="Picture 9"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11" name="Rectangle 10"/>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843837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29" y="365129"/>
            <a:ext cx="10489585"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7730" y="1681163"/>
            <a:ext cx="5145027" cy="823912"/>
          </a:xfrm>
        </p:spPr>
        <p:txBody>
          <a:bodyPr anchor="b"/>
          <a:lstStyle>
            <a:lvl1pPr marL="0" indent="0">
              <a:buNone/>
              <a:defRPr sz="2100" b="1"/>
            </a:lvl1pPr>
            <a:lvl2pPr marL="407505" indent="0">
              <a:buNone/>
              <a:defRPr sz="1800" b="1"/>
            </a:lvl2pPr>
            <a:lvl3pPr marL="815009" indent="0">
              <a:buNone/>
              <a:defRPr sz="1600" b="1"/>
            </a:lvl3pPr>
            <a:lvl4pPr marL="1222515" indent="0">
              <a:buNone/>
              <a:defRPr sz="1400" b="1"/>
            </a:lvl4pPr>
            <a:lvl5pPr marL="1630019" indent="0">
              <a:buNone/>
              <a:defRPr sz="1400" b="1"/>
            </a:lvl5pPr>
            <a:lvl6pPr marL="2037524" indent="0">
              <a:buNone/>
              <a:defRPr sz="1400" b="1"/>
            </a:lvl6pPr>
            <a:lvl7pPr marL="2445029" indent="0">
              <a:buNone/>
              <a:defRPr sz="1400" b="1"/>
            </a:lvl7pPr>
            <a:lvl8pPr marL="2852533" indent="0">
              <a:buNone/>
              <a:defRPr sz="1400" b="1"/>
            </a:lvl8pPr>
            <a:lvl9pPr marL="3260038" indent="0">
              <a:buNone/>
              <a:defRPr sz="1400" b="1"/>
            </a:lvl9pPr>
          </a:lstStyle>
          <a:p>
            <a:pPr lvl="0"/>
            <a:r>
              <a:rPr lang="en-US" dirty="0" smtClean="0"/>
              <a:t>Click to edit Master text styles</a:t>
            </a:r>
          </a:p>
        </p:txBody>
      </p:sp>
      <p:sp>
        <p:nvSpPr>
          <p:cNvPr id="4" name="Content Placeholder 3"/>
          <p:cNvSpPr>
            <a:spLocks noGrp="1"/>
          </p:cNvSpPr>
          <p:nvPr>
            <p:ph sz="half" idx="2"/>
          </p:nvPr>
        </p:nvSpPr>
        <p:spPr>
          <a:xfrm>
            <a:off x="837730" y="2505075"/>
            <a:ext cx="514502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56970" y="1681163"/>
            <a:ext cx="5170365" cy="823912"/>
          </a:xfrm>
        </p:spPr>
        <p:txBody>
          <a:bodyPr anchor="b"/>
          <a:lstStyle>
            <a:lvl1pPr marL="0" indent="0">
              <a:buNone/>
              <a:defRPr sz="2100" b="1"/>
            </a:lvl1pPr>
            <a:lvl2pPr marL="407505" indent="0">
              <a:buNone/>
              <a:defRPr sz="1800" b="1"/>
            </a:lvl2pPr>
            <a:lvl3pPr marL="815009" indent="0">
              <a:buNone/>
              <a:defRPr sz="1600" b="1"/>
            </a:lvl3pPr>
            <a:lvl4pPr marL="1222515" indent="0">
              <a:buNone/>
              <a:defRPr sz="1400" b="1"/>
            </a:lvl4pPr>
            <a:lvl5pPr marL="1630019" indent="0">
              <a:buNone/>
              <a:defRPr sz="1400" b="1"/>
            </a:lvl5pPr>
            <a:lvl6pPr marL="2037524" indent="0">
              <a:buNone/>
              <a:defRPr sz="1400" b="1"/>
            </a:lvl6pPr>
            <a:lvl7pPr marL="2445029" indent="0">
              <a:buNone/>
              <a:defRPr sz="1400" b="1"/>
            </a:lvl7pPr>
            <a:lvl8pPr marL="2852533" indent="0">
              <a:buNone/>
              <a:defRPr sz="1400" b="1"/>
            </a:lvl8pPr>
            <a:lvl9pPr marL="326003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6156970" y="2505075"/>
            <a:ext cx="517036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88723" y="6189742"/>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a:xfrm>
            <a:off x="7981208" y="6189742"/>
            <a:ext cx="4104622" cy="365125"/>
          </a:xfrm>
        </p:spPr>
        <p:txBody>
          <a:bodyPr/>
          <a:lstStyle/>
          <a:p>
            <a:endParaRPr lang="en-US">
              <a:solidFill>
                <a:prstClr val="black">
                  <a:tint val="75000"/>
                </a:prstClr>
              </a:solidFill>
            </a:endParaRPr>
          </a:p>
        </p:txBody>
      </p:sp>
      <p:pic>
        <p:nvPicPr>
          <p:cNvPr id="10" name="Picture 9"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11"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12" name="Picture 11"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13" name="Rectangle 12"/>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2450188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292626" y="5988127"/>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a:xfrm>
            <a:off x="7677162" y="5988127"/>
            <a:ext cx="4104622" cy="365125"/>
          </a:xfrm>
        </p:spPr>
        <p:txBody>
          <a:bodyPr/>
          <a:lstStyle/>
          <a:p>
            <a:endParaRPr lang="en-US">
              <a:solidFill>
                <a:prstClr val="black">
                  <a:tint val="75000"/>
                </a:prstClr>
              </a:solidFill>
            </a:endParaRPr>
          </a:p>
        </p:txBody>
      </p:sp>
      <p:pic>
        <p:nvPicPr>
          <p:cNvPr id="6" name="Picture 5"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7"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8" name="Picture 7"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9" name="Rectangle 8"/>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6699784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864735" y="5991305"/>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a:xfrm>
            <a:off x="8057218" y="5991305"/>
            <a:ext cx="4104622" cy="365125"/>
          </a:xfrm>
        </p:spPr>
        <p:txBody>
          <a:bodyPr/>
          <a:lstStyle/>
          <a:p>
            <a:endParaRPr lang="en-US" dirty="0">
              <a:solidFill>
                <a:prstClr val="black">
                  <a:tint val="75000"/>
                </a:prstClr>
              </a:solidFill>
            </a:endParaRPr>
          </a:p>
        </p:txBody>
      </p:sp>
      <p:pic>
        <p:nvPicPr>
          <p:cNvPr id="6" name="Picture 5"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7"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8" name="Picture 7"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9" name="Rectangle 8"/>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364086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90E34-D6B9-C048-9708-6D40DDC11ECC}"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63887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29" y="457200"/>
            <a:ext cx="3922509" cy="1600200"/>
          </a:xfrm>
        </p:spPr>
        <p:txBody>
          <a:bodyPr anchor="b"/>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5170365" y="987445"/>
            <a:ext cx="6156930" cy="487362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7729" y="2057400"/>
            <a:ext cx="3922509" cy="3811588"/>
          </a:xfrm>
        </p:spPr>
        <p:txBody>
          <a:bodyPr/>
          <a:lstStyle>
            <a:lvl1pPr marL="0" indent="0">
              <a:buNone/>
              <a:defRPr sz="1400"/>
            </a:lvl1pPr>
            <a:lvl2pPr marL="407505" indent="0">
              <a:buNone/>
              <a:defRPr sz="1200"/>
            </a:lvl2pPr>
            <a:lvl3pPr marL="815009" indent="0">
              <a:buNone/>
              <a:defRPr sz="1000"/>
            </a:lvl3pPr>
            <a:lvl4pPr marL="1222515" indent="0">
              <a:buNone/>
              <a:defRPr sz="900"/>
            </a:lvl4pPr>
            <a:lvl5pPr marL="1630019" indent="0">
              <a:buNone/>
              <a:defRPr sz="900"/>
            </a:lvl5pPr>
            <a:lvl6pPr marL="2037524" indent="0">
              <a:buNone/>
              <a:defRPr sz="900"/>
            </a:lvl6pPr>
            <a:lvl7pPr marL="2445029" indent="0">
              <a:buNone/>
              <a:defRPr sz="900"/>
            </a:lvl7pPr>
            <a:lvl8pPr marL="2852533" indent="0">
              <a:buNone/>
              <a:defRPr sz="900"/>
            </a:lvl8pPr>
            <a:lvl9pPr marL="326003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864735" y="6000122"/>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a:xfrm>
            <a:off x="8057218" y="6000122"/>
            <a:ext cx="4104622" cy="365125"/>
          </a:xfrm>
        </p:spPr>
        <p:txBody>
          <a:bodyPr/>
          <a:lstStyle/>
          <a:p>
            <a:endParaRPr lang="en-US">
              <a:solidFill>
                <a:prstClr val="black">
                  <a:tint val="75000"/>
                </a:prstClr>
              </a:solidFill>
            </a:endParaRPr>
          </a:p>
        </p:txBody>
      </p:sp>
      <p:pic>
        <p:nvPicPr>
          <p:cNvPr id="8" name="Picture 7"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9"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10" name="Picture 9"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11" name="Rectangle 10"/>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38713582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29" y="457200"/>
            <a:ext cx="3922509" cy="1600200"/>
          </a:xfrm>
        </p:spPr>
        <p:txBody>
          <a:bodyPr anchor="b"/>
          <a:lstStyle>
            <a:lvl1pPr>
              <a:defRPr sz="28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70365" y="987445"/>
            <a:ext cx="6156930" cy="4873625"/>
          </a:xfrm>
        </p:spPr>
        <p:txBody>
          <a:bodyPr/>
          <a:lstStyle>
            <a:lvl1pPr marL="0" indent="0">
              <a:buNone/>
              <a:defRPr sz="2800"/>
            </a:lvl1pPr>
            <a:lvl2pPr marL="407505" indent="0">
              <a:buNone/>
              <a:defRPr sz="2500"/>
            </a:lvl2pPr>
            <a:lvl3pPr marL="815009" indent="0">
              <a:buNone/>
              <a:defRPr sz="2100"/>
            </a:lvl3pPr>
            <a:lvl4pPr marL="1222515" indent="0">
              <a:buNone/>
              <a:defRPr sz="1800"/>
            </a:lvl4pPr>
            <a:lvl5pPr marL="1630019" indent="0">
              <a:buNone/>
              <a:defRPr sz="1800"/>
            </a:lvl5pPr>
            <a:lvl6pPr marL="2037524" indent="0">
              <a:buNone/>
              <a:defRPr sz="1800"/>
            </a:lvl6pPr>
            <a:lvl7pPr marL="2445029" indent="0">
              <a:buNone/>
              <a:defRPr sz="1800"/>
            </a:lvl7pPr>
            <a:lvl8pPr marL="2852533" indent="0">
              <a:buNone/>
              <a:defRPr sz="1800"/>
            </a:lvl8pPr>
            <a:lvl9pPr marL="3260038" indent="0">
              <a:buNone/>
              <a:defRPr sz="1800"/>
            </a:lvl9pPr>
          </a:lstStyle>
          <a:p>
            <a:endParaRPr lang="en-US"/>
          </a:p>
        </p:txBody>
      </p:sp>
      <p:sp>
        <p:nvSpPr>
          <p:cNvPr id="4" name="Text Placeholder 3"/>
          <p:cNvSpPr>
            <a:spLocks noGrp="1"/>
          </p:cNvSpPr>
          <p:nvPr>
            <p:ph type="body" sz="half" idx="2"/>
          </p:nvPr>
        </p:nvSpPr>
        <p:spPr>
          <a:xfrm>
            <a:off x="837729" y="2057400"/>
            <a:ext cx="3922509" cy="3811588"/>
          </a:xfrm>
        </p:spPr>
        <p:txBody>
          <a:bodyPr/>
          <a:lstStyle>
            <a:lvl1pPr marL="0" indent="0">
              <a:buNone/>
              <a:defRPr sz="1400"/>
            </a:lvl1pPr>
            <a:lvl2pPr marL="407505" indent="0">
              <a:buNone/>
              <a:defRPr sz="1200"/>
            </a:lvl2pPr>
            <a:lvl3pPr marL="815009" indent="0">
              <a:buNone/>
              <a:defRPr sz="1000"/>
            </a:lvl3pPr>
            <a:lvl4pPr marL="1222515" indent="0">
              <a:buNone/>
              <a:defRPr sz="900"/>
            </a:lvl4pPr>
            <a:lvl5pPr marL="1630019" indent="0">
              <a:buNone/>
              <a:defRPr sz="900"/>
            </a:lvl5pPr>
            <a:lvl6pPr marL="2037524" indent="0">
              <a:buNone/>
              <a:defRPr sz="900"/>
            </a:lvl6pPr>
            <a:lvl7pPr marL="2445029" indent="0">
              <a:buNone/>
              <a:defRPr sz="900"/>
            </a:lvl7pPr>
            <a:lvl8pPr marL="2852533" indent="0">
              <a:buNone/>
              <a:defRPr sz="900"/>
            </a:lvl8pPr>
            <a:lvl9pPr marL="326003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839291" y="6090100"/>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a:xfrm>
            <a:off x="8030193" y="6090100"/>
            <a:ext cx="4104622" cy="365125"/>
          </a:xfrm>
        </p:spPr>
        <p:txBody>
          <a:bodyPr/>
          <a:lstStyle/>
          <a:p>
            <a:endParaRPr lang="en-US">
              <a:solidFill>
                <a:prstClr val="black">
                  <a:tint val="75000"/>
                </a:prstClr>
              </a:solidFill>
            </a:endParaRPr>
          </a:p>
        </p:txBody>
      </p:sp>
      <p:pic>
        <p:nvPicPr>
          <p:cNvPr id="8" name="Picture 7"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9"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10" name="Picture 9"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11" name="Rectangle 10"/>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559658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64735" y="6177042"/>
            <a:ext cx="2736414" cy="365125"/>
          </a:xfrm>
        </p:spPr>
        <p:txBody>
          <a:bodyPr/>
          <a:lstStyle/>
          <a:p>
            <a:fld id="{42E6E3EF-FF99-458A-9106-0BA78B750E44}"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a:xfrm>
            <a:off x="8057218" y="6177042"/>
            <a:ext cx="4104622" cy="365125"/>
          </a:xfrm>
        </p:spPr>
        <p:txBody>
          <a:bodyPr/>
          <a:lstStyle/>
          <a:p>
            <a:endParaRPr lang="en-US">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10" name="Rectangle 9"/>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7638089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6" y="365125"/>
            <a:ext cx="2622398"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6127" y="365125"/>
            <a:ext cx="771516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40659" y="6169069"/>
            <a:ext cx="2736414" cy="365125"/>
          </a:xfrm>
        </p:spPr>
        <p:txBody>
          <a:bodyPr/>
          <a:lstStyle/>
          <a:p>
            <a:fld id="{42E6E3EF-FF99-458A-9106-0BA78B750E4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a:xfrm>
            <a:off x="8033143" y="6170149"/>
            <a:ext cx="4104622" cy="365125"/>
          </a:xfrm>
        </p:spPr>
        <p:txBody>
          <a:bodyPr/>
          <a:lstStyle/>
          <a:p>
            <a:endParaRPr lang="en-US" dirty="0">
              <a:solidFill>
                <a:prstClr val="black">
                  <a:tint val="75000"/>
                </a:prstClr>
              </a:solidFill>
            </a:endParaRPr>
          </a:p>
        </p:txBody>
      </p:sp>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10" name="Rectangle 9"/>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27014999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ontent Only Slide">
    <p:spTree>
      <p:nvGrpSpPr>
        <p:cNvPr id="1" name=""/>
        <p:cNvGrpSpPr/>
        <p:nvPr/>
      </p:nvGrpSpPr>
      <p:grpSpPr>
        <a:xfrm>
          <a:off x="0" y="0"/>
          <a:ext cx="0" cy="0"/>
          <a:chOff x="0" y="0"/>
          <a:chExt cx="0" cy="0"/>
        </a:xfrm>
      </p:grpSpPr>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8" name="Slide Number Placeholder 5"/>
          <p:cNvSpPr>
            <a:spLocks noGrp="1"/>
          </p:cNvSpPr>
          <p:nvPr>
            <p:ph type="sldNum" sz="quarter" idx="4"/>
          </p:nvPr>
        </p:nvSpPr>
        <p:spPr>
          <a:xfrm>
            <a:off x="10996944" y="6434187"/>
            <a:ext cx="890057" cy="280934"/>
          </a:xfrm>
          <a:prstGeom prst="rect">
            <a:avLst/>
          </a:prstGeom>
        </p:spPr>
        <p:txBody>
          <a:bodyPr vert="horz" lIns="108668" tIns="54334" rIns="108668" bIns="54334" rtlCol="0" anchor="ctr"/>
          <a:lstStyle>
            <a:lvl1pPr algn="r">
              <a:defRPr sz="1200">
                <a:solidFill>
                  <a:srgbClr val="676968"/>
                </a:solidFill>
              </a:defRPr>
            </a:lvl1pPr>
          </a:lstStyle>
          <a:p>
            <a:pPr defTabSz="543340"/>
            <a:fld id="{2066355A-084C-D24E-9AD2-7E4FC41EA627}" type="slidenum">
              <a:rPr lang="en-US" smtClean="0"/>
              <a:pPr defTabSz="543340"/>
              <a:t>‹#›</a:t>
            </a:fld>
            <a:endParaRPr lang="en-US" dirty="0"/>
          </a:p>
        </p:txBody>
      </p:sp>
      <p:sp>
        <p:nvSpPr>
          <p:cNvPr id="10" name="TextBox 9"/>
          <p:cNvSpPr txBox="1"/>
          <p:nvPr userDrawn="1"/>
        </p:nvSpPr>
        <p:spPr>
          <a:xfrm>
            <a:off x="252720" y="6451623"/>
            <a:ext cx="2624284" cy="294395"/>
          </a:xfrm>
          <a:prstGeom prst="rect">
            <a:avLst/>
          </a:prstGeom>
          <a:noFill/>
        </p:spPr>
        <p:txBody>
          <a:bodyPr wrap="none" lIns="108668" tIns="54334" rIns="108668" bIns="54334" rtlCol="0">
            <a:spAutoFit/>
          </a:bodyPr>
          <a:lstStyle/>
          <a:p>
            <a:pPr defTabSz="543340"/>
            <a:r>
              <a:rPr lang="en-US" sz="1200" dirty="0">
                <a:solidFill>
                  <a:srgbClr val="1988AE"/>
                </a:solidFill>
              </a:rPr>
              <a:t>SP20: Changing the Outcome Together</a:t>
            </a:r>
          </a:p>
        </p:txBody>
      </p:sp>
      <p:sp>
        <p:nvSpPr>
          <p:cNvPr id="13" name="Text Placeholder 12"/>
          <p:cNvSpPr>
            <a:spLocks noGrp="1"/>
          </p:cNvSpPr>
          <p:nvPr>
            <p:ph type="body" sz="quarter" idx="10" hasCustomPrompt="1"/>
          </p:nvPr>
        </p:nvSpPr>
        <p:spPr>
          <a:xfrm>
            <a:off x="390615" y="397550"/>
            <a:ext cx="11376218" cy="621970"/>
          </a:xfrm>
          <a:prstGeom prst="rect">
            <a:avLst/>
          </a:prstGeom>
        </p:spPr>
        <p:txBody>
          <a:bodyPr vert="horz"/>
          <a:lstStyle>
            <a:lvl1pPr marL="0" indent="0">
              <a:buNone/>
              <a:defRPr sz="3500" b="1"/>
            </a:lvl1pPr>
            <a:lvl2pPr>
              <a:defRPr b="1"/>
            </a:lvl2pPr>
            <a:lvl3pPr>
              <a:defRPr b="1"/>
            </a:lvl3pPr>
            <a:lvl4pPr>
              <a:defRPr b="1"/>
            </a:lvl4pPr>
            <a:lvl5pPr>
              <a:defRPr b="1"/>
            </a:lvl5pPr>
          </a:lstStyle>
          <a:p>
            <a:pPr lvl="0"/>
            <a:r>
              <a:rPr lang="en-US" dirty="0" smtClean="0"/>
              <a:t>Click to add header</a:t>
            </a:r>
          </a:p>
        </p:txBody>
      </p:sp>
      <p:sp>
        <p:nvSpPr>
          <p:cNvPr id="15" name="Text Placeholder 14"/>
          <p:cNvSpPr>
            <a:spLocks noGrp="1"/>
          </p:cNvSpPr>
          <p:nvPr>
            <p:ph type="body" sz="quarter" idx="11"/>
          </p:nvPr>
        </p:nvSpPr>
        <p:spPr>
          <a:xfrm>
            <a:off x="390614" y="1209601"/>
            <a:ext cx="11376220" cy="5011813"/>
          </a:xfrm>
          <a:prstGeom prst="rect">
            <a:avLst/>
          </a:prstGeom>
        </p:spPr>
        <p:txBody>
          <a:bodyPr vert="horz"/>
          <a:lstStyle>
            <a:lvl1pPr marL="339587" indent="-339587">
              <a:buClr>
                <a:schemeClr val="tx1"/>
              </a:buClr>
              <a:buFont typeface="Arial"/>
              <a:buChar char="•"/>
              <a:defRPr sz="2100" b="1">
                <a:solidFill>
                  <a:schemeClr val="tx2"/>
                </a:solidFill>
              </a:defRPr>
            </a:lvl1pPr>
            <a:lvl2pPr marL="882927" indent="-339587">
              <a:buClr>
                <a:schemeClr val="tx1"/>
              </a:buClr>
              <a:buFont typeface="Arial"/>
              <a:buChar char="•"/>
              <a:defRPr sz="2100">
                <a:solidFill>
                  <a:schemeClr val="tx2"/>
                </a:solidFill>
              </a:defRPr>
            </a:lvl2pPr>
            <a:lvl3pPr marL="1358349" indent="-271670">
              <a:buClr>
                <a:schemeClr val="tx1"/>
              </a:buClr>
              <a:buFont typeface="Arial"/>
              <a:buChar char="•"/>
              <a:defRPr sz="2100">
                <a:solidFill>
                  <a:schemeClr val="tx2"/>
                </a:solidFill>
              </a:defRPr>
            </a:lvl3pPr>
            <a:lvl4pPr marL="1901689" indent="-271670">
              <a:buClr>
                <a:schemeClr val="tx1"/>
              </a:buClr>
              <a:buFont typeface="Arial"/>
              <a:buChar char="•"/>
              <a:defRPr sz="2100">
                <a:solidFill>
                  <a:schemeClr val="tx2"/>
                </a:solidFill>
              </a:defRPr>
            </a:lvl4pPr>
            <a:lvl5pPr marL="2445029" indent="-271670">
              <a:buClr>
                <a:schemeClr val="tx1"/>
              </a:buClr>
              <a:buFont typeface="Arial"/>
              <a:buChar char="•"/>
              <a:defRPr sz="21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2867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Only Slide">
    <p:spTree>
      <p:nvGrpSpPr>
        <p:cNvPr id="1" name=""/>
        <p:cNvGrpSpPr/>
        <p:nvPr/>
      </p:nvGrpSpPr>
      <p:grpSpPr>
        <a:xfrm>
          <a:off x="0" y="0"/>
          <a:ext cx="0" cy="0"/>
          <a:chOff x="0" y="0"/>
          <a:chExt cx="0" cy="0"/>
        </a:xfrm>
      </p:grpSpPr>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8" name="Slide Number Placeholder 5"/>
          <p:cNvSpPr>
            <a:spLocks noGrp="1"/>
          </p:cNvSpPr>
          <p:nvPr>
            <p:ph type="sldNum" sz="quarter" idx="4"/>
          </p:nvPr>
        </p:nvSpPr>
        <p:spPr>
          <a:xfrm>
            <a:off x="10996944" y="6434187"/>
            <a:ext cx="890057" cy="280934"/>
          </a:xfrm>
          <a:prstGeom prst="rect">
            <a:avLst/>
          </a:prstGeom>
        </p:spPr>
        <p:txBody>
          <a:bodyPr vert="horz" lIns="108668" tIns="54334" rIns="108668" bIns="54334" rtlCol="0" anchor="ctr"/>
          <a:lstStyle>
            <a:lvl1pPr algn="r">
              <a:defRPr sz="1200">
                <a:solidFill>
                  <a:srgbClr val="676968"/>
                </a:solidFill>
              </a:defRPr>
            </a:lvl1pPr>
          </a:lstStyle>
          <a:p>
            <a:pPr defTabSz="543340"/>
            <a:fld id="{2066355A-084C-D24E-9AD2-7E4FC41EA627}" type="slidenum">
              <a:rPr lang="en-US" smtClean="0"/>
              <a:pPr defTabSz="543340"/>
              <a:t>‹#›</a:t>
            </a:fld>
            <a:endParaRPr lang="en-US" dirty="0"/>
          </a:p>
        </p:txBody>
      </p:sp>
      <p:sp>
        <p:nvSpPr>
          <p:cNvPr id="10" name="TextBox 9"/>
          <p:cNvSpPr txBox="1"/>
          <p:nvPr userDrawn="1"/>
        </p:nvSpPr>
        <p:spPr>
          <a:xfrm>
            <a:off x="252720" y="6451623"/>
            <a:ext cx="2624284" cy="294395"/>
          </a:xfrm>
          <a:prstGeom prst="rect">
            <a:avLst/>
          </a:prstGeom>
          <a:noFill/>
        </p:spPr>
        <p:txBody>
          <a:bodyPr wrap="none" lIns="108668" tIns="54334" rIns="108668" bIns="54334" rtlCol="0">
            <a:spAutoFit/>
          </a:bodyPr>
          <a:lstStyle/>
          <a:p>
            <a:pPr defTabSz="543340"/>
            <a:r>
              <a:rPr lang="en-US" sz="1200" dirty="0">
                <a:solidFill>
                  <a:srgbClr val="1988AE"/>
                </a:solidFill>
              </a:rPr>
              <a:t>SP20: Changing the Outcome Together</a:t>
            </a:r>
          </a:p>
        </p:txBody>
      </p:sp>
      <p:sp>
        <p:nvSpPr>
          <p:cNvPr id="13" name="Text Placeholder 12"/>
          <p:cNvSpPr>
            <a:spLocks noGrp="1"/>
          </p:cNvSpPr>
          <p:nvPr>
            <p:ph type="body" sz="quarter" idx="10" hasCustomPrompt="1"/>
          </p:nvPr>
        </p:nvSpPr>
        <p:spPr>
          <a:xfrm>
            <a:off x="390615" y="397550"/>
            <a:ext cx="11376218" cy="621970"/>
          </a:xfrm>
          <a:prstGeom prst="rect">
            <a:avLst/>
          </a:prstGeom>
        </p:spPr>
        <p:txBody>
          <a:bodyPr vert="horz"/>
          <a:lstStyle>
            <a:lvl1pPr marL="0" indent="0">
              <a:buNone/>
              <a:defRPr sz="3500" b="1"/>
            </a:lvl1pPr>
            <a:lvl2pPr>
              <a:defRPr b="1"/>
            </a:lvl2pPr>
            <a:lvl3pPr>
              <a:defRPr b="1"/>
            </a:lvl3pPr>
            <a:lvl4pPr>
              <a:defRPr b="1"/>
            </a:lvl4pPr>
            <a:lvl5pPr>
              <a:defRPr b="1"/>
            </a:lvl5pPr>
          </a:lstStyle>
          <a:p>
            <a:pPr lvl="0"/>
            <a:r>
              <a:rPr lang="en-US" dirty="0" smtClean="0"/>
              <a:t>Click to add header</a:t>
            </a:r>
          </a:p>
        </p:txBody>
      </p:sp>
      <p:sp>
        <p:nvSpPr>
          <p:cNvPr id="15" name="Text Placeholder 14"/>
          <p:cNvSpPr>
            <a:spLocks noGrp="1"/>
          </p:cNvSpPr>
          <p:nvPr>
            <p:ph type="body" sz="quarter" idx="11"/>
          </p:nvPr>
        </p:nvSpPr>
        <p:spPr>
          <a:xfrm>
            <a:off x="390614" y="1209601"/>
            <a:ext cx="11376220" cy="5011813"/>
          </a:xfrm>
          <a:prstGeom prst="rect">
            <a:avLst/>
          </a:prstGeom>
        </p:spPr>
        <p:txBody>
          <a:bodyPr vert="horz"/>
          <a:lstStyle>
            <a:lvl1pPr marL="339587" indent="-339587">
              <a:buClr>
                <a:schemeClr val="tx1"/>
              </a:buClr>
              <a:buFont typeface="Arial"/>
              <a:buChar char="•"/>
              <a:defRPr sz="2100" b="1">
                <a:solidFill>
                  <a:schemeClr val="tx2"/>
                </a:solidFill>
              </a:defRPr>
            </a:lvl1pPr>
            <a:lvl2pPr marL="882927" indent="-339587">
              <a:buClr>
                <a:schemeClr val="tx1"/>
              </a:buClr>
              <a:buFont typeface="Arial"/>
              <a:buChar char="•"/>
              <a:defRPr sz="2100">
                <a:solidFill>
                  <a:schemeClr val="tx2"/>
                </a:solidFill>
              </a:defRPr>
            </a:lvl2pPr>
            <a:lvl3pPr marL="1358349" indent="-271670">
              <a:buClr>
                <a:schemeClr val="tx1"/>
              </a:buClr>
              <a:buFont typeface="Arial"/>
              <a:buChar char="•"/>
              <a:defRPr sz="2100">
                <a:solidFill>
                  <a:schemeClr val="tx2"/>
                </a:solidFill>
              </a:defRPr>
            </a:lvl3pPr>
            <a:lvl4pPr marL="1901689" indent="-271670">
              <a:buClr>
                <a:schemeClr val="tx1"/>
              </a:buClr>
              <a:buFont typeface="Arial"/>
              <a:buChar char="•"/>
              <a:defRPr sz="2100">
                <a:solidFill>
                  <a:schemeClr val="tx2"/>
                </a:solidFill>
              </a:defRPr>
            </a:lvl4pPr>
            <a:lvl5pPr marL="2445029" indent="-271670">
              <a:buClr>
                <a:schemeClr val="tx1"/>
              </a:buClr>
              <a:buFont typeface="Arial"/>
              <a:buChar char="•"/>
              <a:defRPr sz="21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3479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8092" y="2130565"/>
            <a:ext cx="10337562" cy="1470025"/>
          </a:xfrm>
        </p:spPr>
        <p:txBody>
          <a:bodyPr>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608161" y="3886200"/>
            <a:ext cx="8513287" cy="1278920"/>
          </a:xfr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6791EA-8615-4F59-A6BD-5BD7950E5006}" type="datetimeFigureOut">
              <a:rPr lang="en-US" smtClean="0">
                <a:solidFill>
                  <a:srgbClr val="565A5C">
                    <a:tint val="75000"/>
                  </a:srgbClr>
                </a:solidFill>
              </a:rPr>
              <a:pPr/>
              <a:t>4/4/2019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24523077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6791EA-8615-4F59-A6BD-5BD7950E5006}" type="datetimeFigureOut">
              <a:rPr lang="en-US" smtClean="0">
                <a:solidFill>
                  <a:srgbClr val="565A5C">
                    <a:tint val="75000"/>
                  </a:srgbClr>
                </a:solidFill>
              </a:rPr>
              <a:pPr/>
              <a:t>4/4/2019</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26525844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2"/>
            <a:ext cx="5396816" cy="41146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0" y="1600202"/>
            <a:ext cx="5396816" cy="41146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6791EA-8615-4F59-A6BD-5BD7950E5006}" type="datetimeFigureOut">
              <a:rPr lang="en-US" smtClean="0">
                <a:solidFill>
                  <a:srgbClr val="565A5C">
                    <a:tint val="75000"/>
                  </a:srgbClr>
                </a:solidFill>
              </a:rPr>
              <a:pPr/>
              <a:t>4/4/2019</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1986985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791EA-8615-4F59-A6BD-5BD7950E5006}" type="datetimeFigureOut">
              <a:rPr lang="en-US" smtClean="0">
                <a:solidFill>
                  <a:srgbClr val="565A5C">
                    <a:tint val="75000"/>
                  </a:srgbClr>
                </a:solidFill>
              </a:rPr>
              <a:pPr/>
              <a:t>4/4/2019</a:t>
            </a:fld>
            <a:endParaRPr lang="en-US" dirty="0">
              <a:solidFill>
                <a:srgbClr val="565A5C">
                  <a:tint val="75000"/>
                </a:srgbClr>
              </a:solidFill>
            </a:endParaRPr>
          </a:p>
        </p:txBody>
      </p:sp>
      <p:sp>
        <p:nvSpPr>
          <p:cNvPr id="3" name="Footer Placeholder 2"/>
          <p:cNvSpPr>
            <a:spLocks noGrp="1"/>
          </p:cNvSpPr>
          <p:nvPr>
            <p:ph type="ftr" sz="quarter" idx="11"/>
          </p:nvPr>
        </p:nvSpPr>
        <p:spPr/>
        <p:txBody>
          <a:bodyPr/>
          <a:lstStyle/>
          <a:p>
            <a:endParaRPr lang="en-US" dirty="0">
              <a:solidFill>
                <a:srgbClr val="565A5C">
                  <a:tint val="75000"/>
                </a:srgbClr>
              </a:solidFill>
            </a:endParaRPr>
          </a:p>
        </p:txBody>
      </p:sp>
      <p:sp>
        <p:nvSpPr>
          <p:cNvPr id="4" name="Slide Number Placeholder 3"/>
          <p:cNvSpPr>
            <a:spLocks noGrp="1"/>
          </p:cNvSpPr>
          <p:nvPr>
            <p:ph type="sldNum" sz="quarter" idx="12"/>
          </p:nvPr>
        </p:nvSpPr>
        <p:spPr/>
        <p:txBody>
          <a:bodyPr/>
          <a:lstStyle/>
          <a:p>
            <a:pPr defTabSz="914400"/>
            <a:fld id="{11817AAE-AA3A-4F67-818A-A31397EA9A88}" type="slidenum">
              <a:rPr lang="en-US" sz="1800">
                <a:solidFill>
                  <a:srgbClr val="565A5C"/>
                </a:solidFill>
                <a:cs typeface="Arial"/>
                <a:sym typeface="Arial"/>
              </a:rPr>
              <a:pPr defTabSz="914400"/>
              <a:t>‹#›</a:t>
            </a:fld>
            <a:endParaRPr lang="en-US" sz="1800" dirty="0">
              <a:solidFill>
                <a:srgbClr val="565A5C"/>
              </a:solidFill>
              <a:cs typeface="Arial"/>
              <a:sym typeface="Arial"/>
            </a:endParaRPr>
          </a:p>
        </p:txBody>
      </p:sp>
    </p:spTree>
    <p:extLst>
      <p:ext uri="{BB962C8B-B14F-4D97-AF65-F5344CB8AC3E}">
        <p14:creationId xmlns:p14="http://schemas.microsoft.com/office/powerpoint/2010/main" val="288655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0"/>
            <a:ext cx="5371478" cy="4247285"/>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00"/>
            <a:ext cx="5371478" cy="4247285"/>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90E34-D6B9-C048-9708-6D40DDC11ECC}"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76127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Rectangle 2"/>
          <p:cNvSpPr/>
          <p:nvPr/>
        </p:nvSpPr>
        <p:spPr>
          <a:xfrm>
            <a:off x="0" y="0"/>
            <a:ext cx="12161838"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410699"/>
            <a:endParaRPr lang="en-US" sz="2531" kern="0" dirty="0">
              <a:solidFill>
                <a:prstClr val="white"/>
              </a:solidFill>
              <a:sym typeface="Helvetica Light"/>
            </a:endParaRPr>
          </a:p>
        </p:txBody>
      </p:sp>
    </p:spTree>
    <p:extLst>
      <p:ext uri="{BB962C8B-B14F-4D97-AF65-F5344CB8AC3E}">
        <p14:creationId xmlns:p14="http://schemas.microsoft.com/office/powerpoint/2010/main" val="11251945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13" name="Title 1"/>
          <p:cNvSpPr>
            <a:spLocks noGrp="1"/>
          </p:cNvSpPr>
          <p:nvPr>
            <p:ph type="ctrTitle"/>
          </p:nvPr>
        </p:nvSpPr>
        <p:spPr>
          <a:xfrm>
            <a:off x="608092" y="1122363"/>
            <a:ext cx="10337562" cy="2387600"/>
          </a:xfrm>
        </p:spPr>
        <p:txBody>
          <a:bodyPr anchor="b"/>
          <a:lstStyle>
            <a:lvl1pPr algn="l">
              <a:defRPr sz="6000"/>
            </a:lvl1pPr>
          </a:lstStyle>
          <a:p>
            <a:r>
              <a:rPr lang="en-US" dirty="0" smtClean="0"/>
              <a:t>Click to edit Master title style</a:t>
            </a:r>
            <a:endParaRPr lang="en-US" dirty="0"/>
          </a:p>
        </p:txBody>
      </p:sp>
      <p:sp>
        <p:nvSpPr>
          <p:cNvPr id="14" name="Subtitle 2"/>
          <p:cNvSpPr>
            <a:spLocks noGrp="1"/>
          </p:cNvSpPr>
          <p:nvPr>
            <p:ph type="subTitle" idx="1"/>
          </p:nvPr>
        </p:nvSpPr>
        <p:spPr>
          <a:xfrm>
            <a:off x="608117" y="3602076"/>
            <a:ext cx="9121379" cy="1655763"/>
          </a:xfrm>
        </p:spPr>
        <p:txBody>
          <a:bodyPr/>
          <a:lstStyle>
            <a:lvl1pPr marL="0" indent="0" algn="l">
              <a:buNone/>
              <a:defRPr sz="2400">
                <a:solidFill>
                  <a:schemeClr val="tx1"/>
                </a:solidFill>
              </a:defRPr>
            </a:lvl1pPr>
            <a:lvl2pPr marL="454868" indent="0" algn="ctr">
              <a:buNone/>
              <a:defRPr sz="2000"/>
            </a:lvl2pPr>
            <a:lvl3pPr marL="909729" indent="0" algn="ctr">
              <a:buNone/>
              <a:defRPr sz="1900"/>
            </a:lvl3pPr>
            <a:lvl4pPr marL="1364596" indent="0" algn="ctr">
              <a:buNone/>
              <a:defRPr sz="1600"/>
            </a:lvl4pPr>
            <a:lvl5pPr marL="1819454" indent="0" algn="ctr">
              <a:buNone/>
              <a:defRPr sz="1600"/>
            </a:lvl5pPr>
            <a:lvl6pPr marL="2274320" indent="0" algn="ctr">
              <a:buNone/>
              <a:defRPr sz="1600"/>
            </a:lvl6pPr>
            <a:lvl7pPr marL="2729178" indent="0" algn="ctr">
              <a:buNone/>
              <a:defRPr sz="1600"/>
            </a:lvl7pPr>
            <a:lvl8pPr marL="3184035" indent="0" algn="ctr">
              <a:buNone/>
              <a:defRPr sz="1600"/>
            </a:lvl8pPr>
            <a:lvl9pPr marL="363891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742710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26507754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0"/>
            <a:ext cx="5371478" cy="4247285"/>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00"/>
            <a:ext cx="5371478" cy="4247285"/>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90E34-D6B9-C048-9708-6D40DDC11ECC}" type="datetimeFigureOut">
              <a:rPr lang="en-US" smtClean="0">
                <a:solidFill>
                  <a:srgbClr val="565A5C">
                    <a:tint val="75000"/>
                  </a:srgbClr>
                </a:solidFill>
              </a:rPr>
              <a:pPr/>
              <a:t>4/4/2019</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3675983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7" name="Title 1"/>
          <p:cNvSpPr>
            <a:spLocks noGrp="1"/>
          </p:cNvSpPr>
          <p:nvPr>
            <p:ph type="ctrTitle"/>
          </p:nvPr>
        </p:nvSpPr>
        <p:spPr>
          <a:xfrm>
            <a:off x="608092" y="1122363"/>
            <a:ext cx="10337562" cy="2387600"/>
          </a:xfrm>
        </p:spPr>
        <p:txBody>
          <a:bodyPr anchor="b"/>
          <a:lstStyle>
            <a:lvl1pPr algn="l">
              <a:defRPr sz="6000"/>
            </a:lvl1pPr>
          </a:lstStyle>
          <a:p>
            <a:r>
              <a:rPr lang="en-US" dirty="0" smtClean="0"/>
              <a:t>Click to edit Master title style</a:t>
            </a:r>
            <a:endParaRPr lang="en-US" dirty="0"/>
          </a:p>
        </p:txBody>
      </p:sp>
      <p:sp>
        <p:nvSpPr>
          <p:cNvPr id="8" name="Subtitle 2"/>
          <p:cNvSpPr>
            <a:spLocks noGrp="1"/>
          </p:cNvSpPr>
          <p:nvPr>
            <p:ph type="subTitle" idx="1"/>
          </p:nvPr>
        </p:nvSpPr>
        <p:spPr>
          <a:xfrm>
            <a:off x="608103" y="3602059"/>
            <a:ext cx="9121379" cy="1655763"/>
          </a:xfrm>
        </p:spPr>
        <p:txBody>
          <a:bodyPr/>
          <a:lstStyle>
            <a:lvl1pPr marL="0" indent="0" algn="l">
              <a:buNone/>
              <a:defRPr sz="2400">
                <a:solidFill>
                  <a:schemeClr val="tx1"/>
                </a:solidFill>
              </a:defRPr>
            </a:lvl1pPr>
            <a:lvl2pPr marL="454868" indent="0" algn="ctr">
              <a:buNone/>
              <a:defRPr sz="2000"/>
            </a:lvl2pPr>
            <a:lvl3pPr marL="909729" indent="0" algn="ctr">
              <a:buNone/>
              <a:defRPr sz="1900"/>
            </a:lvl3pPr>
            <a:lvl4pPr marL="1364596" indent="0" algn="ctr">
              <a:buNone/>
              <a:defRPr sz="1600"/>
            </a:lvl4pPr>
            <a:lvl5pPr marL="1819454" indent="0" algn="ctr">
              <a:buNone/>
              <a:defRPr sz="1600"/>
            </a:lvl5pPr>
            <a:lvl6pPr marL="2274320" indent="0" algn="ctr">
              <a:buNone/>
              <a:defRPr sz="1600"/>
            </a:lvl6pPr>
            <a:lvl7pPr marL="2729178" indent="0" algn="ctr">
              <a:buNone/>
              <a:defRPr sz="1600"/>
            </a:lvl7pPr>
            <a:lvl8pPr marL="3184035" indent="0" algn="ctr">
              <a:buNone/>
              <a:defRPr sz="1600"/>
            </a:lvl8pPr>
            <a:lvl9pPr marL="363891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269761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3972135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16"/>
            <a:ext cx="5371478" cy="4237807"/>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16"/>
            <a:ext cx="5371478" cy="4237807"/>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3200773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ntent Only Slide">
    <p:spTree>
      <p:nvGrpSpPr>
        <p:cNvPr id="1" name=""/>
        <p:cNvGrpSpPr/>
        <p:nvPr/>
      </p:nvGrpSpPr>
      <p:grpSpPr>
        <a:xfrm>
          <a:off x="0" y="0"/>
          <a:ext cx="0" cy="0"/>
          <a:chOff x="0" y="0"/>
          <a:chExt cx="0" cy="0"/>
        </a:xfrm>
      </p:grpSpPr>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445"/>
            <a:ext cx="12446308" cy="335365"/>
          </a:xfrm>
          <a:prstGeom prst="rect">
            <a:avLst/>
          </a:prstGeom>
        </p:spPr>
      </p:pic>
      <p:sp>
        <p:nvSpPr>
          <p:cNvPr id="8" name="Slide Number Placeholder 5"/>
          <p:cNvSpPr>
            <a:spLocks noGrp="1"/>
          </p:cNvSpPr>
          <p:nvPr>
            <p:ph type="sldNum" sz="quarter" idx="4"/>
          </p:nvPr>
        </p:nvSpPr>
        <p:spPr>
          <a:xfrm>
            <a:off x="10996933" y="6434298"/>
            <a:ext cx="890057" cy="280935"/>
          </a:xfrm>
          <a:prstGeom prst="rect">
            <a:avLst/>
          </a:prstGeom>
        </p:spPr>
        <p:txBody>
          <a:bodyPr vert="horz" lIns="91440" tIns="45720" rIns="91440" bIns="45720" rtlCol="0" anchor="ctr"/>
          <a:lstStyle>
            <a:lvl1pPr algn="r">
              <a:defRPr sz="1000">
                <a:solidFill>
                  <a:srgbClr val="676968"/>
                </a:solidFill>
              </a:defRPr>
            </a:lvl1pPr>
          </a:lstStyle>
          <a:p>
            <a:pPr defTabSz="457200"/>
            <a:fld id="{2066355A-084C-D24E-9AD2-7E4FC41EA627}" type="slidenum">
              <a:rPr lang="en-US" smtClean="0"/>
              <a:pPr defTabSz="457200"/>
              <a:t>‹#›</a:t>
            </a:fld>
            <a:endParaRPr lang="en-US" dirty="0"/>
          </a:p>
        </p:txBody>
      </p:sp>
      <p:sp>
        <p:nvSpPr>
          <p:cNvPr id="10" name="TextBox 9"/>
          <p:cNvSpPr txBox="1"/>
          <p:nvPr userDrawn="1"/>
        </p:nvSpPr>
        <p:spPr>
          <a:xfrm>
            <a:off x="252741" y="6451739"/>
            <a:ext cx="2420856" cy="246221"/>
          </a:xfrm>
          <a:prstGeom prst="rect">
            <a:avLst/>
          </a:prstGeom>
          <a:noFill/>
        </p:spPr>
        <p:txBody>
          <a:bodyPr wrap="none" rtlCol="0">
            <a:spAutoFit/>
          </a:bodyPr>
          <a:lstStyle/>
          <a:p>
            <a:pPr defTabSz="457200"/>
            <a:r>
              <a:rPr lang="en-US" sz="1000" dirty="0" smtClean="0">
                <a:solidFill>
                  <a:srgbClr val="1988AE"/>
                </a:solidFill>
              </a:rPr>
              <a:t>SP20: Changing the Outcome Together</a:t>
            </a:r>
            <a:endParaRPr lang="en-US" sz="1000" dirty="0">
              <a:solidFill>
                <a:srgbClr val="1988AE"/>
              </a:solidFill>
            </a:endParaRPr>
          </a:p>
        </p:txBody>
      </p:sp>
      <p:sp>
        <p:nvSpPr>
          <p:cNvPr id="13" name="Text Placeholder 12"/>
          <p:cNvSpPr>
            <a:spLocks noGrp="1"/>
          </p:cNvSpPr>
          <p:nvPr>
            <p:ph type="body" sz="quarter" idx="10" hasCustomPrompt="1"/>
          </p:nvPr>
        </p:nvSpPr>
        <p:spPr>
          <a:xfrm>
            <a:off x="390615" y="397566"/>
            <a:ext cx="11376218" cy="621971"/>
          </a:xfrm>
          <a:prstGeom prst="rect">
            <a:avLst/>
          </a:prstGeom>
        </p:spPr>
        <p:txBody>
          <a:bodyPr vert="horz"/>
          <a:lstStyle>
            <a:lvl1pPr marL="0" indent="0">
              <a:buNone/>
              <a:defRPr sz="3000" b="1"/>
            </a:lvl1pPr>
            <a:lvl2pPr>
              <a:defRPr b="1"/>
            </a:lvl2pPr>
            <a:lvl3pPr>
              <a:defRPr b="1"/>
            </a:lvl3pPr>
            <a:lvl4pPr>
              <a:defRPr b="1"/>
            </a:lvl4pPr>
            <a:lvl5pPr>
              <a:defRPr b="1"/>
            </a:lvl5pPr>
          </a:lstStyle>
          <a:p>
            <a:pPr lvl="0"/>
            <a:r>
              <a:rPr lang="en-US" dirty="0" smtClean="0"/>
              <a:t>Click to add header</a:t>
            </a:r>
          </a:p>
        </p:txBody>
      </p:sp>
      <p:sp>
        <p:nvSpPr>
          <p:cNvPr id="15" name="Text Placeholder 14"/>
          <p:cNvSpPr>
            <a:spLocks noGrp="1"/>
          </p:cNvSpPr>
          <p:nvPr>
            <p:ph type="body" sz="quarter" idx="11"/>
          </p:nvPr>
        </p:nvSpPr>
        <p:spPr>
          <a:xfrm>
            <a:off x="390641" y="1209601"/>
            <a:ext cx="11376220" cy="5011813"/>
          </a:xfrm>
          <a:prstGeom prst="rect">
            <a:avLst/>
          </a:prstGeom>
        </p:spPr>
        <p:txBody>
          <a:bodyPr vert="horz"/>
          <a:lstStyle>
            <a:lvl1pPr marL="285750" indent="-285750">
              <a:buClr>
                <a:schemeClr val="tx1"/>
              </a:buClr>
              <a:buFont typeface="Arial"/>
              <a:buChar char="•"/>
              <a:defRPr sz="1800" b="1">
                <a:solidFill>
                  <a:schemeClr val="tx2"/>
                </a:solidFill>
              </a:defRPr>
            </a:lvl1pPr>
            <a:lvl2pPr marL="742950" indent="-285750">
              <a:buClr>
                <a:schemeClr val="tx1"/>
              </a:buClr>
              <a:buFont typeface="Arial"/>
              <a:buChar char="•"/>
              <a:defRPr sz="1800">
                <a:solidFill>
                  <a:schemeClr val="tx2"/>
                </a:solidFill>
              </a:defRPr>
            </a:lvl2pPr>
            <a:lvl3pPr marL="1143000" indent="-228600">
              <a:buClr>
                <a:schemeClr val="tx1"/>
              </a:buClr>
              <a:buFont typeface="Arial"/>
              <a:buChar char="•"/>
              <a:defRPr sz="1800">
                <a:solidFill>
                  <a:schemeClr val="tx2"/>
                </a:solidFill>
              </a:defRPr>
            </a:lvl3pPr>
            <a:lvl4pPr marL="1600200" indent="-228600">
              <a:buClr>
                <a:schemeClr val="tx1"/>
              </a:buClr>
              <a:buFont typeface="Arial"/>
              <a:buChar char="•"/>
              <a:defRPr sz="1800">
                <a:solidFill>
                  <a:schemeClr val="tx2"/>
                </a:solidFill>
              </a:defRPr>
            </a:lvl4pPr>
            <a:lvl5pPr marL="2057400" indent="-228600">
              <a:buClr>
                <a:schemeClr val="tx1"/>
              </a:buClr>
              <a:buFont typeface="Arial"/>
              <a:buChar cha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13911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9" name="Title 1"/>
          <p:cNvSpPr>
            <a:spLocks noGrp="1"/>
          </p:cNvSpPr>
          <p:nvPr>
            <p:ph type="ctrTitle"/>
          </p:nvPr>
        </p:nvSpPr>
        <p:spPr>
          <a:xfrm>
            <a:off x="608092" y="1122363"/>
            <a:ext cx="10337562" cy="2387600"/>
          </a:xfrm>
        </p:spPr>
        <p:txBody>
          <a:bodyPr anchor="b"/>
          <a:lstStyle>
            <a:lvl1pPr algn="l">
              <a:defRPr sz="6000"/>
            </a:lvl1pPr>
          </a:lstStyle>
          <a:p>
            <a:r>
              <a:rPr lang="en-US" dirty="0" smtClean="0"/>
              <a:t>Click to edit Master title style</a:t>
            </a:r>
            <a:endParaRPr lang="en-US" dirty="0"/>
          </a:p>
        </p:txBody>
      </p:sp>
      <p:sp>
        <p:nvSpPr>
          <p:cNvPr id="10" name="Subtitle 2"/>
          <p:cNvSpPr>
            <a:spLocks noGrp="1"/>
          </p:cNvSpPr>
          <p:nvPr>
            <p:ph type="subTitle" idx="1"/>
          </p:nvPr>
        </p:nvSpPr>
        <p:spPr>
          <a:xfrm>
            <a:off x="608103" y="3602059"/>
            <a:ext cx="9121379" cy="1655763"/>
          </a:xfrm>
        </p:spPr>
        <p:txBody>
          <a:bodyPr/>
          <a:lstStyle>
            <a:lvl1pPr marL="0" indent="0" algn="l">
              <a:buNone/>
              <a:defRPr sz="2400">
                <a:solidFill>
                  <a:schemeClr val="tx1"/>
                </a:solidFill>
              </a:defRPr>
            </a:lvl1pPr>
            <a:lvl2pPr marL="454868" indent="0" algn="ctr">
              <a:buNone/>
              <a:defRPr sz="2000"/>
            </a:lvl2pPr>
            <a:lvl3pPr marL="909729" indent="0" algn="ctr">
              <a:buNone/>
              <a:defRPr sz="1900"/>
            </a:lvl3pPr>
            <a:lvl4pPr marL="1364596" indent="0" algn="ctr">
              <a:buNone/>
              <a:defRPr sz="1600"/>
            </a:lvl4pPr>
            <a:lvl5pPr marL="1819454" indent="0" algn="ctr">
              <a:buNone/>
              <a:defRPr sz="1600"/>
            </a:lvl5pPr>
            <a:lvl6pPr marL="2274320" indent="0" algn="ctr">
              <a:buNone/>
              <a:defRPr sz="1600"/>
            </a:lvl6pPr>
            <a:lvl7pPr marL="2729178" indent="0" algn="ctr">
              <a:buNone/>
              <a:defRPr sz="1600"/>
            </a:lvl7pPr>
            <a:lvl8pPr marL="3184035" indent="0" algn="ctr">
              <a:buNone/>
              <a:defRPr sz="1600"/>
            </a:lvl8pPr>
            <a:lvl9pPr marL="363891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0490104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6" name="Slide Number Placeholder 5"/>
          <p:cNvSpPr>
            <a:spLocks noGrp="1"/>
          </p:cNvSpPr>
          <p:nvPr>
            <p:ph type="sldNum" sz="quarter" idx="12"/>
          </p:nvPr>
        </p:nvSpPr>
        <p:spPr/>
        <p:txBody>
          <a:bodyPr/>
          <a:lstStyle/>
          <a:p>
            <a:fld id="{E2E41881-8612-0842-B2F9-5029B026B246}"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116175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ctrTitle"/>
          </p:nvPr>
        </p:nvSpPr>
        <p:spPr>
          <a:xfrm>
            <a:off x="608092" y="1122363"/>
            <a:ext cx="10337562" cy="2387600"/>
          </a:xfrm>
        </p:spPr>
        <p:txBody>
          <a:bodyPr anchor="b"/>
          <a:lstStyle>
            <a:lvl1pPr algn="l">
              <a:defRPr sz="6000"/>
            </a:lvl1pPr>
          </a:lstStyle>
          <a:p>
            <a:r>
              <a:rPr lang="en-US" dirty="0" smtClean="0"/>
              <a:t>Click to edit Master title style</a:t>
            </a:r>
            <a:endParaRPr lang="en-US" dirty="0"/>
          </a:p>
        </p:txBody>
      </p:sp>
      <p:sp>
        <p:nvSpPr>
          <p:cNvPr id="10" name="Subtitle 2"/>
          <p:cNvSpPr>
            <a:spLocks noGrp="1"/>
          </p:cNvSpPr>
          <p:nvPr>
            <p:ph type="subTitle" idx="1"/>
          </p:nvPr>
        </p:nvSpPr>
        <p:spPr>
          <a:xfrm>
            <a:off x="608114" y="3602070"/>
            <a:ext cx="9121379" cy="1655763"/>
          </a:xfrm>
        </p:spPr>
        <p:txBody>
          <a:bodyPr/>
          <a:lstStyle>
            <a:lvl1pPr marL="0" indent="0" algn="l">
              <a:buNone/>
              <a:defRPr sz="2400">
                <a:solidFill>
                  <a:schemeClr val="tx1"/>
                </a:solidFill>
              </a:defRPr>
            </a:lvl1pPr>
            <a:lvl2pPr marL="454868" indent="0" algn="ctr">
              <a:buNone/>
              <a:defRPr sz="2000"/>
            </a:lvl2pPr>
            <a:lvl3pPr marL="909729" indent="0" algn="ctr">
              <a:buNone/>
              <a:defRPr sz="1900"/>
            </a:lvl3pPr>
            <a:lvl4pPr marL="1364596" indent="0" algn="ctr">
              <a:buNone/>
              <a:defRPr sz="1600"/>
            </a:lvl4pPr>
            <a:lvl5pPr marL="1819454" indent="0" algn="ctr">
              <a:buNone/>
              <a:defRPr sz="1600"/>
            </a:lvl5pPr>
            <a:lvl6pPr marL="2274320" indent="0" algn="ctr">
              <a:buNone/>
              <a:defRPr sz="1600"/>
            </a:lvl6pPr>
            <a:lvl7pPr marL="2729178" indent="0" algn="ctr">
              <a:buNone/>
              <a:defRPr sz="1600"/>
            </a:lvl7pPr>
            <a:lvl8pPr marL="3184035" indent="0" algn="ctr">
              <a:buNone/>
              <a:defRPr sz="1600"/>
            </a:lvl8pPr>
            <a:lvl9pPr marL="363891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132877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6"/>
            <a:ext cx="537147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06"/>
            <a:ext cx="537147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
        <p:nvSpPr>
          <p:cNvPr id="7" name="Slide Number Placeholder 6"/>
          <p:cNvSpPr>
            <a:spLocks noGrp="1"/>
          </p:cNvSpPr>
          <p:nvPr>
            <p:ph type="sldNum" sz="quarter" idx="12"/>
          </p:nvPr>
        </p:nvSpPr>
        <p:spPr/>
        <p:txBody>
          <a:bodyPr/>
          <a:lstStyle/>
          <a:p>
            <a:fld id="{E2E41881-8612-0842-B2F9-5029B026B246}"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29063021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KDD Layout">
    <p:spTree>
      <p:nvGrpSpPr>
        <p:cNvPr id="1" name=""/>
        <p:cNvGrpSpPr/>
        <p:nvPr/>
      </p:nvGrpSpPr>
      <p:grpSpPr>
        <a:xfrm>
          <a:off x="0" y="0"/>
          <a:ext cx="0" cy="0"/>
          <a:chOff x="0" y="0"/>
          <a:chExt cx="0" cy="0"/>
        </a:xfrm>
      </p:grpSpPr>
      <p:sp>
        <p:nvSpPr>
          <p:cNvPr id="2" name="Text Box 53"/>
          <p:cNvSpPr txBox="1">
            <a:spLocks noChangeArrowheads="1"/>
          </p:cNvSpPr>
          <p:nvPr userDrawn="1"/>
        </p:nvSpPr>
        <p:spPr bwMode="auto">
          <a:xfrm>
            <a:off x="0" y="6477003"/>
            <a:ext cx="36080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82" tIns="45488" rIns="90982" bIns="4548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 dirty="0" smtClean="0">
                <a:solidFill>
                  <a:srgbClr val="565A5C"/>
                </a:solidFill>
                <a:latin typeface="Arial Narrow" panose="020B0606020202030204" pitchFamily="34" charset="0"/>
              </a:rPr>
              <a:t>James M. Anderson Center for Health Systems Excellence</a:t>
            </a:r>
          </a:p>
        </p:txBody>
      </p:sp>
    </p:spTree>
    <p:extLst>
      <p:ext uri="{BB962C8B-B14F-4D97-AF65-F5344CB8AC3E}">
        <p14:creationId xmlns:p14="http://schemas.microsoft.com/office/powerpoint/2010/main" val="19224123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2942A8-FC38-A443-AF13-E9DD206E430D}"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229DDD-CF2B-3B41-9BFC-E37703FB2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5267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cSld name="Cover">
    <p:spTree>
      <p:nvGrpSpPr>
        <p:cNvPr id="1" name=""/>
        <p:cNvGrpSpPr/>
        <p:nvPr/>
      </p:nvGrpSpPr>
      <p:grpSpPr>
        <a:xfrm>
          <a:off x="0" y="0"/>
          <a:ext cx="0" cy="0"/>
          <a:chOff x="0" y="0"/>
          <a:chExt cx="0" cy="0"/>
        </a:xfrm>
      </p:grpSpPr>
      <p:pic>
        <p:nvPicPr>
          <p:cNvPr id="14" name="Super_Graphic.jpg" descr="Super_Graphic.jpg"/>
          <p:cNvPicPr>
            <a:picLocks noChangeAspect="1"/>
          </p:cNvPicPr>
          <p:nvPr/>
        </p:nvPicPr>
        <p:blipFill>
          <a:blip r:embed="rId2">
            <a:extLst/>
          </a:blip>
          <a:srcRect l="468"/>
          <a:stretch>
            <a:fillRect/>
          </a:stretch>
        </p:blipFill>
        <p:spPr>
          <a:xfrm>
            <a:off x="-20551" y="-37755"/>
            <a:ext cx="12203051" cy="6914805"/>
          </a:xfrm>
          <a:prstGeom prst="rect">
            <a:avLst/>
          </a:prstGeom>
          <a:ln w="12700">
            <a:miter lim="400000"/>
          </a:ln>
        </p:spPr>
      </p:pic>
      <p:sp>
        <p:nvSpPr>
          <p:cNvPr id="15" name="Strong Communities…"/>
          <p:cNvSpPr txBox="1">
            <a:spLocks noGrp="1"/>
          </p:cNvSpPr>
          <p:nvPr>
            <p:ph type="body" sz="quarter" idx="13"/>
          </p:nvPr>
        </p:nvSpPr>
        <p:spPr>
          <a:xfrm>
            <a:off x="623016" y="3176669"/>
            <a:ext cx="6218215" cy="1136651"/>
          </a:xfrm>
          <a:prstGeom prst="rect">
            <a:avLst/>
          </a:prstGeom>
        </p:spPr>
        <p:txBody>
          <a:bodyPr>
            <a:noAutofit/>
          </a:bodyPr>
          <a:lstStyle>
            <a:lvl1pPr>
              <a:lnSpc>
                <a:spcPct val="90000"/>
              </a:lnSpc>
              <a:spcBef>
                <a:spcPts val="0"/>
              </a:spcBef>
              <a:defRPr sz="7500">
                <a:solidFill>
                  <a:srgbClr val="000000"/>
                </a:solidFill>
                <a:latin typeface="+mj-lt"/>
                <a:ea typeface="+mj-ea"/>
                <a:cs typeface="+mj-cs"/>
                <a:sym typeface="Geomanist Book"/>
              </a:defRPr>
            </a:lvl1pPr>
          </a:lstStyle>
          <a:p>
            <a:pPr>
              <a:lnSpc>
                <a:spcPct val="90000"/>
              </a:lnSpc>
              <a:spcBef>
                <a:spcPts val="0"/>
              </a:spcBef>
              <a:defRPr sz="7500">
                <a:solidFill>
                  <a:srgbClr val="000000"/>
                </a:solidFill>
                <a:latin typeface="+mj-lt"/>
                <a:ea typeface="+mj-ea"/>
                <a:cs typeface="+mj-cs"/>
                <a:sym typeface="Geomanist Book"/>
              </a:defRPr>
            </a:pPr>
            <a:r>
              <a:t>Strong Communities</a:t>
            </a:r>
          </a:p>
          <a:p>
            <a:pPr>
              <a:lnSpc>
                <a:spcPct val="90000"/>
              </a:lnSpc>
              <a:spcBef>
                <a:spcPts val="0"/>
              </a:spcBef>
              <a:defRPr sz="7500">
                <a:solidFill>
                  <a:srgbClr val="000000"/>
                </a:solidFill>
                <a:latin typeface="+mj-lt"/>
                <a:ea typeface="+mj-ea"/>
                <a:cs typeface="+mj-cs"/>
                <a:sym typeface="Geomanist Book"/>
              </a:defRPr>
            </a:pPr>
            <a:r>
              <a:t>Raise Strong Children</a:t>
            </a:r>
          </a:p>
        </p:txBody>
      </p:sp>
      <p:pic>
        <p:nvPicPr>
          <p:cNvPr id="16" name="25042_CHH_all_Children_Thrive_Logo.png" descr="25042_CHH_all_Children_Thrive_Logo.png"/>
          <p:cNvPicPr>
            <a:picLocks noChangeAspect="1"/>
          </p:cNvPicPr>
          <p:nvPr/>
        </p:nvPicPr>
        <p:blipFill>
          <a:blip r:embed="rId3">
            <a:extLst/>
          </a:blip>
          <a:stretch>
            <a:fillRect/>
          </a:stretch>
        </p:blipFill>
        <p:spPr>
          <a:xfrm>
            <a:off x="424348" y="2053730"/>
            <a:ext cx="2433465" cy="1210234"/>
          </a:xfrm>
          <a:prstGeom prst="rect">
            <a:avLst/>
          </a:prstGeom>
          <a:ln w="12700">
            <a:miter lim="400000"/>
          </a:ln>
        </p:spPr>
      </p:pic>
      <p:sp>
        <p:nvSpPr>
          <p:cNvPr id="17" name="CINCINNATI | November 20, 2017"/>
          <p:cNvSpPr txBox="1">
            <a:spLocks noGrp="1"/>
          </p:cNvSpPr>
          <p:nvPr>
            <p:ph type="body" sz="quarter" idx="14"/>
          </p:nvPr>
        </p:nvSpPr>
        <p:spPr>
          <a:xfrm>
            <a:off x="624995" y="4495800"/>
            <a:ext cx="4477793" cy="355867"/>
          </a:xfrm>
          <a:prstGeom prst="rect">
            <a:avLst/>
          </a:prstGeom>
        </p:spPr>
        <p:txBody>
          <a:bodyPr>
            <a:spAutoFit/>
          </a:bodyPr>
          <a:lstStyle>
            <a:lvl1pPr>
              <a:lnSpc>
                <a:spcPct val="100000"/>
              </a:lnSpc>
              <a:spcBef>
                <a:spcPts val="0"/>
              </a:spcBef>
              <a:defRPr sz="1646">
                <a:solidFill>
                  <a:srgbClr val="000000"/>
                </a:solidFill>
              </a:defRPr>
            </a:lvl1pPr>
          </a:lstStyle>
          <a:p>
            <a:r>
              <a:t>CINCINNATI | November 20, 2017</a:t>
            </a:r>
          </a:p>
        </p:txBody>
      </p:sp>
    </p:spTree>
    <p:extLst>
      <p:ext uri="{BB962C8B-B14F-4D97-AF65-F5344CB8AC3E}">
        <p14:creationId xmlns:p14="http://schemas.microsoft.com/office/powerpoint/2010/main" val="264911215"/>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Divider - Blue">
    <p:spTree>
      <p:nvGrpSpPr>
        <p:cNvPr id="1" name=""/>
        <p:cNvGrpSpPr/>
        <p:nvPr/>
      </p:nvGrpSpPr>
      <p:grpSpPr>
        <a:xfrm>
          <a:off x="0" y="0"/>
          <a:ext cx="0" cy="0"/>
          <a:chOff x="0" y="0"/>
          <a:chExt cx="0" cy="0"/>
        </a:xfrm>
      </p:grpSpPr>
      <p:pic>
        <p:nvPicPr>
          <p:cNvPr id="25" name="Divider_Blue.jpg" descr="Divider_Blue.jpg"/>
          <p:cNvPicPr>
            <a:picLocks noChangeAspect="1"/>
          </p:cNvPicPr>
          <p:nvPr/>
        </p:nvPicPr>
        <p:blipFill>
          <a:blip r:embed="rId2">
            <a:extLst/>
          </a:blip>
          <a:stretch>
            <a:fillRect/>
          </a:stretch>
        </p:blipFill>
        <p:spPr>
          <a:xfrm>
            <a:off x="1013" y="0"/>
            <a:ext cx="12159813" cy="6858000"/>
          </a:xfrm>
          <a:prstGeom prst="rect">
            <a:avLst/>
          </a:prstGeom>
          <a:ln w="12700">
            <a:miter lim="400000"/>
          </a:ln>
        </p:spPr>
      </p:pic>
      <p:sp>
        <p:nvSpPr>
          <p:cNvPr id="26" name="Title Text"/>
          <p:cNvSpPr txBox="1">
            <a:spLocks noGrp="1"/>
          </p:cNvSpPr>
          <p:nvPr>
            <p:ph type="title"/>
          </p:nvPr>
        </p:nvSpPr>
        <p:spPr>
          <a:xfrm>
            <a:off x="886801" y="2266950"/>
            <a:ext cx="10388237" cy="2324100"/>
          </a:xfrm>
          <a:prstGeom prst="rect">
            <a:avLst/>
          </a:prstGeom>
        </p:spPr>
        <p:txBody>
          <a:bodyPr anchor="ctr"/>
          <a:lstStyle>
            <a:lvl1pPr>
              <a:defRPr sz="3741">
                <a:solidFill>
                  <a:srgbClr val="FFFFFF"/>
                </a:solidFill>
              </a:defRPr>
            </a:lvl1pPr>
          </a:lstStyle>
          <a:p>
            <a:r>
              <a:t>Title Text</a:t>
            </a:r>
          </a:p>
        </p:txBody>
      </p:sp>
    </p:spTree>
    <p:extLst>
      <p:ext uri="{BB962C8B-B14F-4D97-AF65-F5344CB8AC3E}">
        <p14:creationId xmlns:p14="http://schemas.microsoft.com/office/powerpoint/2010/main" val="93686011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Divider - White">
    <p:spTree>
      <p:nvGrpSpPr>
        <p:cNvPr id="1" name=""/>
        <p:cNvGrpSpPr/>
        <p:nvPr/>
      </p:nvGrpSpPr>
      <p:grpSpPr>
        <a:xfrm>
          <a:off x="0" y="0"/>
          <a:ext cx="0" cy="0"/>
          <a:chOff x="0" y="0"/>
          <a:chExt cx="0" cy="0"/>
        </a:xfrm>
      </p:grpSpPr>
      <p:sp>
        <p:nvSpPr>
          <p:cNvPr id="61" name="Title Text"/>
          <p:cNvSpPr txBox="1">
            <a:spLocks noGrp="1"/>
          </p:cNvSpPr>
          <p:nvPr>
            <p:ph type="title"/>
          </p:nvPr>
        </p:nvSpPr>
        <p:spPr>
          <a:xfrm>
            <a:off x="886801" y="2266950"/>
            <a:ext cx="10388237" cy="2324100"/>
          </a:xfrm>
          <a:prstGeom prst="rect">
            <a:avLst/>
          </a:prstGeom>
        </p:spPr>
        <p:txBody>
          <a:bodyPr anchor="ctr"/>
          <a:lstStyle>
            <a:lvl1pPr>
              <a:lnSpc>
                <a:spcPct val="90000"/>
              </a:lnSpc>
              <a:defRPr sz="3741"/>
            </a:lvl1pPr>
          </a:lstStyle>
          <a:p>
            <a:r>
              <a:t>Title Text</a:t>
            </a:r>
          </a:p>
        </p:txBody>
      </p:sp>
      <p:pic>
        <p:nvPicPr>
          <p:cNvPr id="62" name="Bottom_Bar.png" descr="Bottom_Bar.png"/>
          <p:cNvPicPr>
            <a:picLocks noChangeAspect="1"/>
          </p:cNvPicPr>
          <p:nvPr/>
        </p:nvPicPr>
        <p:blipFill>
          <a:blip r:embed="rId2">
            <a:extLst/>
          </a:blip>
          <a:stretch>
            <a:fillRect/>
          </a:stretch>
        </p:blipFill>
        <p:spPr>
          <a:xfrm>
            <a:off x="-202698" y="6577281"/>
            <a:ext cx="12567233" cy="448941"/>
          </a:xfrm>
          <a:prstGeom prst="rect">
            <a:avLst/>
          </a:prstGeom>
          <a:ln w="12700">
            <a:miter lim="400000"/>
          </a:ln>
        </p:spPr>
      </p:pic>
      <p:pic>
        <p:nvPicPr>
          <p:cNvPr id="63" name="25042_CHH_all_Children_Thrive_Logo_EBU.png" descr="25042_CHH_all_Children_Thrive_Logo_EBU.png"/>
          <p:cNvPicPr>
            <a:picLocks noChangeAspect="1"/>
          </p:cNvPicPr>
          <p:nvPr/>
        </p:nvPicPr>
        <p:blipFill>
          <a:blip r:embed="rId3">
            <a:extLst/>
          </a:blip>
          <a:stretch>
            <a:fillRect/>
          </a:stretch>
        </p:blipFill>
        <p:spPr>
          <a:xfrm>
            <a:off x="10930427" y="228600"/>
            <a:ext cx="1012078" cy="977438"/>
          </a:xfrm>
          <a:prstGeom prst="rect">
            <a:avLst/>
          </a:prstGeom>
          <a:ln w="12700">
            <a:miter lim="400000"/>
          </a:ln>
        </p:spPr>
      </p:pic>
    </p:spTree>
    <p:extLst>
      <p:ext uri="{BB962C8B-B14F-4D97-AF65-F5344CB8AC3E}">
        <p14:creationId xmlns:p14="http://schemas.microsoft.com/office/powerpoint/2010/main" val="813146799"/>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3"/>
            <a:ext cx="2837762" cy="365125"/>
          </a:xfrm>
          <a:prstGeom prst="rect">
            <a:avLst/>
          </a:prstGeom>
        </p:spPr>
        <p:txBody>
          <a:bodyPr/>
          <a:lstStyle/>
          <a:p>
            <a:pPr defTabSz="411759" hangingPunct="0">
              <a:lnSpc>
                <a:spcPct val="90000"/>
              </a:lnSpc>
            </a:pPr>
            <a:fld id="{B56BA3C8-4E4C-4D41-84FE-DED484FFF111}" type="datetime1">
              <a:rPr lang="en-US" sz="3741" kern="0" smtClean="0">
                <a:solidFill>
                  <a:srgbClr val="565A5C">
                    <a:tint val="75000"/>
                  </a:srgbClr>
                </a:solidFill>
                <a:latin typeface="Geomanist Book"/>
                <a:sym typeface="Geomanist Book"/>
              </a:rPr>
              <a:pPr defTabSz="411759" hangingPunct="0">
                <a:lnSpc>
                  <a:spcPct val="90000"/>
                </a:lnSpc>
              </a:pPr>
              <a:t>4/4/2019</a:t>
            </a:fld>
            <a:endParaRPr lang="en-US" sz="3741" kern="0" dirty="0">
              <a:solidFill>
                <a:srgbClr val="565A5C">
                  <a:tint val="75000"/>
                </a:srgbClr>
              </a:solidFill>
              <a:latin typeface="Geomanist Book"/>
              <a:sym typeface="Geomanist Book"/>
            </a:endParaRPr>
          </a:p>
        </p:txBody>
      </p:sp>
      <p:sp>
        <p:nvSpPr>
          <p:cNvPr id="5" name="Footer Placeholder 4"/>
          <p:cNvSpPr>
            <a:spLocks noGrp="1"/>
          </p:cNvSpPr>
          <p:nvPr>
            <p:ph type="ftr" sz="quarter" idx="11"/>
          </p:nvPr>
        </p:nvSpPr>
        <p:spPr>
          <a:xfrm>
            <a:off x="4155295" y="6356353"/>
            <a:ext cx="3851249" cy="365125"/>
          </a:xfrm>
          <a:prstGeom prst="rect">
            <a:avLst/>
          </a:prstGeom>
        </p:spPr>
        <p:txBody>
          <a:bodyPr/>
          <a:lstStyle/>
          <a:p>
            <a:pPr defTabSz="411759" hangingPunct="0">
              <a:lnSpc>
                <a:spcPct val="90000"/>
              </a:lnSpc>
            </a:pPr>
            <a:endParaRPr lang="en-US" sz="3741" kern="0" dirty="0">
              <a:solidFill>
                <a:srgbClr val="565A5C">
                  <a:tint val="75000"/>
                </a:srgbClr>
              </a:solidFill>
              <a:latin typeface="Geomanist Book"/>
              <a:sym typeface="Geomanist Book"/>
            </a:endParaRPr>
          </a:p>
        </p:txBody>
      </p:sp>
    </p:spTree>
    <p:extLst>
      <p:ext uri="{BB962C8B-B14F-4D97-AF65-F5344CB8AC3E}">
        <p14:creationId xmlns:p14="http://schemas.microsoft.com/office/powerpoint/2010/main" val="28167097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KDD Layout">
    <p:spTree>
      <p:nvGrpSpPr>
        <p:cNvPr id="1" name=""/>
        <p:cNvGrpSpPr/>
        <p:nvPr/>
      </p:nvGrpSpPr>
      <p:grpSpPr>
        <a:xfrm>
          <a:off x="0" y="0"/>
          <a:ext cx="0" cy="0"/>
          <a:chOff x="0" y="0"/>
          <a:chExt cx="0" cy="0"/>
        </a:xfrm>
      </p:grpSpPr>
      <p:sp>
        <p:nvSpPr>
          <p:cNvPr id="2" name="Text Box 53"/>
          <p:cNvSpPr txBox="1">
            <a:spLocks noChangeArrowheads="1"/>
          </p:cNvSpPr>
          <p:nvPr userDrawn="1"/>
        </p:nvSpPr>
        <p:spPr bwMode="auto">
          <a:xfrm>
            <a:off x="0" y="6477001"/>
            <a:ext cx="3608012" cy="21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2205" eaLnBrk="1" hangingPunct="1"/>
            <a:r>
              <a:rPr lang="en-US" altLang="en-US" sz="798" dirty="0">
                <a:solidFill>
                  <a:prstClr val="black"/>
                </a:solidFill>
                <a:latin typeface="Arial Narrow" panose="020B0606020202030204" pitchFamily="34" charset="0"/>
                <a:sym typeface="Geomanist Book"/>
              </a:rPr>
              <a:t>James M. Anderson Center for Health Systems Excellence</a:t>
            </a:r>
          </a:p>
        </p:txBody>
      </p:sp>
    </p:spTree>
    <p:extLst>
      <p:ext uri="{BB962C8B-B14F-4D97-AF65-F5344CB8AC3E}">
        <p14:creationId xmlns:p14="http://schemas.microsoft.com/office/powerpoint/2010/main" val="2513278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7" name="Title 1"/>
          <p:cNvSpPr>
            <a:spLocks noGrp="1"/>
          </p:cNvSpPr>
          <p:nvPr>
            <p:ph type="ctrTitle"/>
          </p:nvPr>
        </p:nvSpPr>
        <p:spPr>
          <a:xfrm>
            <a:off x="608092" y="1122363"/>
            <a:ext cx="10337562" cy="2387600"/>
          </a:xfrm>
        </p:spPr>
        <p:txBody>
          <a:bodyPr anchor="b"/>
          <a:lstStyle>
            <a:lvl1pPr algn="l">
              <a:defRPr sz="5985"/>
            </a:lvl1pPr>
          </a:lstStyle>
          <a:p>
            <a:r>
              <a:rPr lang="en-US" dirty="0" smtClean="0"/>
              <a:t>Click to edit Master title style</a:t>
            </a:r>
            <a:endParaRPr lang="en-US" dirty="0"/>
          </a:p>
        </p:txBody>
      </p:sp>
      <p:sp>
        <p:nvSpPr>
          <p:cNvPr id="8" name="Subtitle 2"/>
          <p:cNvSpPr>
            <a:spLocks noGrp="1"/>
          </p:cNvSpPr>
          <p:nvPr>
            <p:ph type="subTitle" idx="1"/>
          </p:nvPr>
        </p:nvSpPr>
        <p:spPr>
          <a:xfrm>
            <a:off x="608094" y="3602039"/>
            <a:ext cx="9121379" cy="1655763"/>
          </a:xfrm>
        </p:spPr>
        <p:txBody>
          <a:bodyPr/>
          <a:lstStyle>
            <a:lvl1pPr marL="0" indent="0" algn="l">
              <a:buNone/>
              <a:defRPr sz="2394">
                <a:solidFill>
                  <a:schemeClr val="tx1"/>
                </a:solidFill>
              </a:defRPr>
            </a:lvl1pPr>
            <a:lvl2pPr marL="455501" indent="0" algn="ctr">
              <a:buNone/>
              <a:defRPr sz="1995"/>
            </a:lvl2pPr>
            <a:lvl3pPr marL="911003" indent="0" algn="ctr">
              <a:buNone/>
              <a:defRPr sz="1895"/>
            </a:lvl3pPr>
            <a:lvl4pPr marL="1366500" indent="0" algn="ctr">
              <a:buNone/>
              <a:defRPr sz="1596"/>
            </a:lvl4pPr>
            <a:lvl5pPr marL="1822000" indent="0" algn="ctr">
              <a:buNone/>
              <a:defRPr sz="1596"/>
            </a:lvl5pPr>
            <a:lvl6pPr marL="2277504" indent="0" algn="ctr">
              <a:buNone/>
              <a:defRPr sz="1596"/>
            </a:lvl6pPr>
            <a:lvl7pPr marL="2733001" indent="0" algn="ctr">
              <a:buNone/>
              <a:defRPr sz="1596"/>
            </a:lvl7pPr>
            <a:lvl8pPr marL="3188502" indent="0" algn="ctr">
              <a:buNone/>
              <a:defRPr sz="1596"/>
            </a:lvl8pPr>
            <a:lvl9pPr marL="3644005" indent="0" algn="ctr">
              <a:buNone/>
              <a:defRPr sz="1596"/>
            </a:lvl9pPr>
          </a:lstStyle>
          <a:p>
            <a:r>
              <a:rPr lang="en-US" dirty="0" smtClean="0"/>
              <a:t>Click to edit Master subtitle style</a:t>
            </a:r>
            <a:endParaRPr lang="en-US" dirty="0"/>
          </a:p>
        </p:txBody>
      </p:sp>
    </p:spTree>
    <p:extLst>
      <p:ext uri="{BB962C8B-B14F-4D97-AF65-F5344CB8AC3E}">
        <p14:creationId xmlns:p14="http://schemas.microsoft.com/office/powerpoint/2010/main" val="4198612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296162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EB74A-5FC3-4344-8FF7-EF116739780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30210940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15"/>
            <a:ext cx="5371478" cy="4237807"/>
          </a:xfrm>
        </p:spPr>
        <p:txBody>
          <a:bodyPr/>
          <a:lstStyle>
            <a:lvl1pPr>
              <a:defRPr sz="2793"/>
            </a:lvl1pPr>
            <a:lvl2pPr>
              <a:defRPr sz="2394"/>
            </a:lvl2pPr>
            <a:lvl3pPr>
              <a:defRPr sz="1995"/>
            </a:lvl3pPr>
            <a:lvl4pPr>
              <a:defRPr sz="1895"/>
            </a:lvl4pPr>
            <a:lvl5pPr>
              <a:defRPr sz="1895"/>
            </a:lvl5pPr>
            <a:lvl6pPr>
              <a:defRPr sz="1895"/>
            </a:lvl6pPr>
            <a:lvl7pPr>
              <a:defRPr sz="1895"/>
            </a:lvl7pPr>
            <a:lvl8pPr>
              <a:defRPr sz="1895"/>
            </a:lvl8pPr>
            <a:lvl9pPr>
              <a:defRPr sz="18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15"/>
            <a:ext cx="5371478" cy="4237807"/>
          </a:xfrm>
        </p:spPr>
        <p:txBody>
          <a:bodyPr/>
          <a:lstStyle>
            <a:lvl1pPr>
              <a:defRPr sz="2793"/>
            </a:lvl1pPr>
            <a:lvl2pPr>
              <a:defRPr sz="2394"/>
            </a:lvl2pPr>
            <a:lvl3pPr>
              <a:defRPr sz="1995"/>
            </a:lvl3pPr>
            <a:lvl4pPr>
              <a:defRPr sz="1895"/>
            </a:lvl4pPr>
            <a:lvl5pPr>
              <a:defRPr sz="1895"/>
            </a:lvl5pPr>
            <a:lvl6pPr>
              <a:defRPr sz="1895"/>
            </a:lvl6pPr>
            <a:lvl7pPr>
              <a:defRPr sz="1895"/>
            </a:lvl7pPr>
            <a:lvl8pPr>
              <a:defRPr sz="1895"/>
            </a:lvl8pPr>
            <a:lvl9pPr>
              <a:defRPr sz="18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17964340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are Plan: Chart Slide">
    <p:spTree>
      <p:nvGrpSpPr>
        <p:cNvPr id="1" name=""/>
        <p:cNvGrpSpPr/>
        <p:nvPr/>
      </p:nvGrpSpPr>
      <p:grpSpPr>
        <a:xfrm>
          <a:off x="0" y="0"/>
          <a:ext cx="0" cy="0"/>
          <a:chOff x="0" y="0"/>
          <a:chExt cx="0" cy="0"/>
        </a:xfrm>
      </p:grpSpPr>
      <p:sp>
        <p:nvSpPr>
          <p:cNvPr id="3" name="Oval 2"/>
          <p:cNvSpPr/>
          <p:nvPr userDrawn="1"/>
        </p:nvSpPr>
        <p:spPr>
          <a:xfrm>
            <a:off x="321670" y="216000"/>
            <a:ext cx="1677759" cy="126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4917"/>
            <a:endParaRPr lang="en-US" sz="1791" dirty="0">
              <a:solidFill>
                <a:prstClr val="white"/>
              </a:solidFill>
            </a:endParaRPr>
          </a:p>
        </p:txBody>
      </p:sp>
      <p:pic>
        <p:nvPicPr>
          <p:cNvPr id="5" name="Picture 4"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70" y="6637290"/>
            <a:ext cx="12446308" cy="335365"/>
          </a:xfrm>
          <a:prstGeom prst="rect">
            <a:avLst/>
          </a:prstGeom>
        </p:spPr>
      </p:pic>
      <p:sp>
        <p:nvSpPr>
          <p:cNvPr id="6" name="Slide Number Placeholder 5"/>
          <p:cNvSpPr>
            <a:spLocks noGrp="1"/>
          </p:cNvSpPr>
          <p:nvPr>
            <p:ph type="sldNum" sz="quarter" idx="4"/>
          </p:nvPr>
        </p:nvSpPr>
        <p:spPr>
          <a:xfrm>
            <a:off x="10996928" y="6434187"/>
            <a:ext cx="890057" cy="280934"/>
          </a:xfrm>
          <a:prstGeom prst="rect">
            <a:avLst/>
          </a:prstGeom>
        </p:spPr>
        <p:txBody>
          <a:bodyPr vert="horz" lIns="91440" tIns="45720" rIns="91440" bIns="45720" rtlCol="0" anchor="ctr"/>
          <a:lstStyle>
            <a:lvl1pPr algn="r">
              <a:defRPr sz="996">
                <a:solidFill>
                  <a:srgbClr val="676968"/>
                </a:solidFill>
              </a:defRPr>
            </a:lvl1pPr>
          </a:lstStyle>
          <a:p>
            <a:pPr defTabSz="454917"/>
            <a:fld id="{2066355A-084C-D24E-9AD2-7E4FC41EA627}" type="slidenum">
              <a:rPr lang="en-US" smtClean="0"/>
              <a:pPr defTabSz="454917"/>
              <a:t>‹#›</a:t>
            </a:fld>
            <a:endParaRPr lang="en-US" dirty="0"/>
          </a:p>
        </p:txBody>
      </p:sp>
      <p:sp>
        <p:nvSpPr>
          <p:cNvPr id="7" name="TextBox 6"/>
          <p:cNvSpPr txBox="1"/>
          <p:nvPr userDrawn="1"/>
        </p:nvSpPr>
        <p:spPr>
          <a:xfrm>
            <a:off x="252720" y="6451550"/>
            <a:ext cx="2414867" cy="245901"/>
          </a:xfrm>
          <a:prstGeom prst="rect">
            <a:avLst/>
          </a:prstGeom>
          <a:noFill/>
        </p:spPr>
        <p:txBody>
          <a:bodyPr wrap="none" rtlCol="0">
            <a:spAutoFit/>
          </a:bodyPr>
          <a:lstStyle/>
          <a:p>
            <a:pPr defTabSz="454917"/>
            <a:r>
              <a:rPr lang="en-US" sz="996" dirty="0">
                <a:solidFill>
                  <a:srgbClr val="1988AE"/>
                </a:solidFill>
              </a:rPr>
              <a:t>SP20: Changing the Outcome Together</a:t>
            </a:r>
          </a:p>
        </p:txBody>
      </p:sp>
      <p:sp>
        <p:nvSpPr>
          <p:cNvPr id="8" name="TextBox 7"/>
          <p:cNvSpPr txBox="1"/>
          <p:nvPr userDrawn="1"/>
        </p:nvSpPr>
        <p:spPr>
          <a:xfrm>
            <a:off x="667224" y="623848"/>
            <a:ext cx="985327" cy="672492"/>
          </a:xfrm>
          <a:prstGeom prst="rect">
            <a:avLst/>
          </a:prstGeom>
          <a:noFill/>
        </p:spPr>
        <p:txBody>
          <a:bodyPr wrap="none" rtlCol="0">
            <a:spAutoFit/>
          </a:bodyPr>
          <a:lstStyle/>
          <a:p>
            <a:pPr algn="ctr" defTabSz="454917">
              <a:lnSpc>
                <a:spcPct val="90000"/>
              </a:lnSpc>
            </a:pPr>
            <a:r>
              <a:rPr lang="en-US" sz="1791" dirty="0">
                <a:solidFill>
                  <a:prstClr val="white"/>
                </a:solidFill>
              </a:rPr>
              <a:t>Care</a:t>
            </a:r>
            <a:endParaRPr lang="en-US" sz="1890" dirty="0">
              <a:solidFill>
                <a:prstClr val="white"/>
              </a:solidFill>
            </a:endParaRPr>
          </a:p>
          <a:p>
            <a:pPr algn="ctr" defTabSz="454917">
              <a:lnSpc>
                <a:spcPct val="90000"/>
              </a:lnSpc>
            </a:pPr>
            <a:r>
              <a:rPr lang="en-US" sz="2388" dirty="0">
                <a:solidFill>
                  <a:prstClr val="white"/>
                </a:solidFill>
              </a:rPr>
              <a:t>PLAN</a:t>
            </a:r>
          </a:p>
        </p:txBody>
      </p:sp>
      <p:sp>
        <p:nvSpPr>
          <p:cNvPr id="9" name="TextBox 8"/>
          <p:cNvSpPr txBox="1"/>
          <p:nvPr userDrawn="1"/>
        </p:nvSpPr>
        <p:spPr>
          <a:xfrm>
            <a:off x="915089" y="393028"/>
            <a:ext cx="494423" cy="215187"/>
          </a:xfrm>
          <a:prstGeom prst="rect">
            <a:avLst/>
          </a:prstGeom>
          <a:noFill/>
        </p:spPr>
        <p:txBody>
          <a:bodyPr wrap="none" rtlCol="0">
            <a:spAutoFit/>
          </a:bodyPr>
          <a:lstStyle/>
          <a:p>
            <a:pPr algn="ctr" defTabSz="454917">
              <a:lnSpc>
                <a:spcPct val="80000"/>
              </a:lnSpc>
            </a:pPr>
            <a:r>
              <a:rPr lang="en-US" sz="996" dirty="0">
                <a:solidFill>
                  <a:prstClr val="white"/>
                </a:solidFill>
              </a:rPr>
              <a:t>SP20</a:t>
            </a:r>
          </a:p>
        </p:txBody>
      </p:sp>
    </p:spTree>
    <p:extLst>
      <p:ext uri="{BB962C8B-B14F-4D97-AF65-F5344CB8AC3E}">
        <p14:creationId xmlns:p14="http://schemas.microsoft.com/office/powerpoint/2010/main" val="20918119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92" y="4046770"/>
            <a:ext cx="10337562" cy="1362075"/>
          </a:xfrm>
        </p:spPr>
        <p:txBody>
          <a:bodyPr anchor="t"/>
          <a:lstStyle>
            <a:lvl1pPr algn="l">
              <a:defRPr sz="3990" b="1" cap="all"/>
            </a:lvl1pPr>
          </a:lstStyle>
          <a:p>
            <a:r>
              <a:rPr lang="en-US" dirty="0"/>
              <a:t>Click to edit Master title style</a:t>
            </a:r>
          </a:p>
        </p:txBody>
      </p:sp>
      <p:sp>
        <p:nvSpPr>
          <p:cNvPr id="3" name="Text Placeholder 2"/>
          <p:cNvSpPr>
            <a:spLocks noGrp="1"/>
          </p:cNvSpPr>
          <p:nvPr>
            <p:ph type="body" idx="1"/>
          </p:nvPr>
        </p:nvSpPr>
        <p:spPr>
          <a:xfrm>
            <a:off x="608092" y="2546583"/>
            <a:ext cx="10337562" cy="1500187"/>
          </a:xfrm>
        </p:spPr>
        <p:txBody>
          <a:bodyPr anchor="b"/>
          <a:lstStyle>
            <a:lvl1pPr marL="0" indent="0">
              <a:buNone/>
              <a:defRPr sz="1995">
                <a:solidFill>
                  <a:schemeClr val="tx1">
                    <a:tint val="75000"/>
                  </a:schemeClr>
                </a:solidFill>
              </a:defRPr>
            </a:lvl1pPr>
            <a:lvl2pPr marL="456057" indent="0">
              <a:buNone/>
              <a:defRPr sz="1795">
                <a:solidFill>
                  <a:schemeClr val="tx1">
                    <a:tint val="75000"/>
                  </a:schemeClr>
                </a:solidFill>
              </a:defRPr>
            </a:lvl2pPr>
            <a:lvl3pPr marL="912114" indent="0">
              <a:buNone/>
              <a:defRPr sz="1596">
                <a:solidFill>
                  <a:schemeClr val="tx1">
                    <a:tint val="75000"/>
                  </a:schemeClr>
                </a:solidFill>
              </a:defRPr>
            </a:lvl3pPr>
            <a:lvl4pPr marL="1368171" indent="0">
              <a:buNone/>
              <a:defRPr sz="1397">
                <a:solidFill>
                  <a:schemeClr val="tx1">
                    <a:tint val="75000"/>
                  </a:schemeClr>
                </a:solidFill>
              </a:defRPr>
            </a:lvl4pPr>
            <a:lvl5pPr marL="1824228" indent="0">
              <a:buNone/>
              <a:defRPr sz="1397">
                <a:solidFill>
                  <a:schemeClr val="tx1">
                    <a:tint val="75000"/>
                  </a:schemeClr>
                </a:solidFill>
              </a:defRPr>
            </a:lvl5pPr>
            <a:lvl6pPr marL="2280285" indent="0">
              <a:buNone/>
              <a:defRPr sz="1397">
                <a:solidFill>
                  <a:schemeClr val="tx1">
                    <a:tint val="75000"/>
                  </a:schemeClr>
                </a:solidFill>
              </a:defRPr>
            </a:lvl6pPr>
            <a:lvl7pPr marL="2736342" indent="0">
              <a:buNone/>
              <a:defRPr sz="1397">
                <a:solidFill>
                  <a:schemeClr val="tx1">
                    <a:tint val="75000"/>
                  </a:schemeClr>
                </a:solidFill>
              </a:defRPr>
            </a:lvl7pPr>
            <a:lvl8pPr marL="3192399" indent="0">
              <a:buNone/>
              <a:defRPr sz="1397">
                <a:solidFill>
                  <a:schemeClr val="tx1">
                    <a:tint val="75000"/>
                  </a:schemeClr>
                </a:solidFill>
              </a:defRPr>
            </a:lvl8pPr>
            <a:lvl9pPr marL="3648456" indent="0">
              <a:buNone/>
              <a:defRPr sz="13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4C84F7-E081-0248-9B57-2BC714B4510F}"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23363389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Content Only Slid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390615" y="397550"/>
            <a:ext cx="11376218" cy="621970"/>
          </a:xfrm>
          <a:prstGeom prst="rect">
            <a:avLst/>
          </a:prstGeom>
        </p:spPr>
        <p:txBody>
          <a:bodyPr vert="horz"/>
          <a:lstStyle>
            <a:lvl1pPr marL="0" indent="0">
              <a:buNone/>
              <a:defRPr sz="2993" b="1">
                <a:solidFill>
                  <a:srgbClr val="00B0F0"/>
                </a:solidFill>
              </a:defRPr>
            </a:lvl1pPr>
            <a:lvl2pPr>
              <a:defRPr b="1"/>
            </a:lvl2pPr>
            <a:lvl3pPr>
              <a:defRPr b="1"/>
            </a:lvl3pPr>
            <a:lvl4pPr>
              <a:defRPr b="1"/>
            </a:lvl4pPr>
            <a:lvl5pPr>
              <a:defRPr b="1"/>
            </a:lvl5pPr>
          </a:lstStyle>
          <a:p>
            <a:pPr lvl="0"/>
            <a:r>
              <a:rPr lang="en-US" dirty="0"/>
              <a:t>Click to add header</a:t>
            </a:r>
          </a:p>
        </p:txBody>
      </p:sp>
      <p:sp>
        <p:nvSpPr>
          <p:cNvPr id="15" name="Text Placeholder 14"/>
          <p:cNvSpPr>
            <a:spLocks noGrp="1"/>
          </p:cNvSpPr>
          <p:nvPr>
            <p:ph type="body" sz="quarter" idx="11"/>
          </p:nvPr>
        </p:nvSpPr>
        <p:spPr>
          <a:xfrm>
            <a:off x="390616" y="1209600"/>
            <a:ext cx="11376219" cy="4720938"/>
          </a:xfrm>
          <a:prstGeom prst="rect">
            <a:avLst/>
          </a:prstGeom>
        </p:spPr>
        <p:txBody>
          <a:bodyPr vert="horz"/>
          <a:lstStyle>
            <a:lvl1pPr marL="285036" indent="-285036">
              <a:buClr>
                <a:schemeClr val="tx1"/>
              </a:buClr>
              <a:buFont typeface="Arial"/>
              <a:buChar char="•"/>
              <a:defRPr sz="1795" b="1">
                <a:solidFill>
                  <a:schemeClr val="tx2"/>
                </a:solidFill>
              </a:defRPr>
            </a:lvl1pPr>
            <a:lvl2pPr marL="741093" indent="-285036">
              <a:buClr>
                <a:schemeClr val="tx1"/>
              </a:buClr>
              <a:buFont typeface="Arial"/>
              <a:buChar char="•"/>
              <a:defRPr sz="1795">
                <a:solidFill>
                  <a:schemeClr val="tx2"/>
                </a:solidFill>
              </a:defRPr>
            </a:lvl2pPr>
            <a:lvl3pPr marL="1140143" indent="-228029">
              <a:buClr>
                <a:schemeClr val="tx1"/>
              </a:buClr>
              <a:buFont typeface="Arial"/>
              <a:buChar char="•"/>
              <a:defRPr sz="1795">
                <a:solidFill>
                  <a:schemeClr val="tx2"/>
                </a:solidFill>
              </a:defRPr>
            </a:lvl3pPr>
            <a:lvl4pPr marL="1596200" indent="-228029">
              <a:buClr>
                <a:schemeClr val="tx1"/>
              </a:buClr>
              <a:buFont typeface="Arial"/>
              <a:buChar char="•"/>
              <a:defRPr sz="1795">
                <a:solidFill>
                  <a:schemeClr val="tx2"/>
                </a:solidFill>
              </a:defRPr>
            </a:lvl4pPr>
            <a:lvl5pPr marL="2052257" indent="-228029">
              <a:buClr>
                <a:schemeClr val="tx1"/>
              </a:buClr>
              <a:buFont typeface="Arial"/>
              <a:buChar char="•"/>
              <a:defRPr sz="1795">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1518998" y="6120618"/>
            <a:ext cx="642841" cy="228600"/>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2114"/>
            <a:fld id="{338DDAEF-997C-1A40-8133-8E4A5D02C059}" type="slidenum">
              <a:rPr lang="en-US" smtClean="0">
                <a:solidFill>
                  <a:srgbClr val="565A5C">
                    <a:tint val="75000"/>
                  </a:srgbClr>
                </a:solidFill>
              </a:rPr>
              <a:pPr defTabSz="912114"/>
              <a:t>‹#›</a:t>
            </a:fld>
            <a:endParaRPr lang="en-US" dirty="0">
              <a:solidFill>
                <a:srgbClr val="565A5C">
                  <a:tint val="75000"/>
                </a:srgbClr>
              </a:solidFill>
            </a:endParaRPr>
          </a:p>
        </p:txBody>
      </p:sp>
      <p:sp>
        <p:nvSpPr>
          <p:cNvPr id="11" name="Footer Placeholder 4"/>
          <p:cNvSpPr>
            <a:spLocks noGrp="1"/>
          </p:cNvSpPr>
          <p:nvPr>
            <p:ph type="ftr" sz="quarter" idx="3"/>
          </p:nvPr>
        </p:nvSpPr>
        <p:spPr>
          <a:xfrm>
            <a:off x="0" y="6503672"/>
            <a:ext cx="7096720" cy="365125"/>
          </a:xfrm>
          <a:prstGeom prst="rect">
            <a:avLst/>
          </a:prstGeom>
        </p:spPr>
        <p:txBody>
          <a:bodyPr vert="horz" lIns="91440" tIns="45720" rIns="91440" bIns="45720" rtlCol="0" anchor="ctr"/>
          <a:lstStyle>
            <a:lvl1pPr algn="l">
              <a:defRPr sz="898">
                <a:solidFill>
                  <a:schemeClr val="tx1">
                    <a:tint val="75000"/>
                  </a:schemeClr>
                </a:solidFill>
                <a:latin typeface="Arial" panose="020B0604020202020204" pitchFamily="34" charset="0"/>
                <a:cs typeface="Arial" panose="020B0604020202020204" pitchFamily="34" charset="0"/>
              </a:defRPr>
            </a:lvl1pPr>
          </a:lstStyle>
          <a:p>
            <a:r>
              <a:rPr lang="en-US" dirty="0">
                <a:solidFill>
                  <a:srgbClr val="565A5C">
                    <a:tint val="75000"/>
                  </a:srgbClr>
                </a:solidFill>
              </a:rPr>
              <a:t>Confidential proprietary information of Cincinnati Children’s Hospital Medical Center. Do not distribute.</a:t>
            </a:r>
          </a:p>
        </p:txBody>
      </p:sp>
    </p:spTree>
    <p:extLst>
      <p:ext uri="{BB962C8B-B14F-4D97-AF65-F5344CB8AC3E}">
        <p14:creationId xmlns:p14="http://schemas.microsoft.com/office/powerpoint/2010/main" val="8564486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Title and Bullets">
    <p:spTree>
      <p:nvGrpSpPr>
        <p:cNvPr id="1" name=""/>
        <p:cNvGrpSpPr/>
        <p:nvPr/>
      </p:nvGrpSpPr>
      <p:grpSpPr>
        <a:xfrm>
          <a:off x="0" y="0"/>
          <a:ext cx="0" cy="0"/>
          <a:chOff x="0" y="0"/>
          <a:chExt cx="0" cy="0"/>
        </a:xfrm>
      </p:grpSpPr>
      <p:sp>
        <p:nvSpPr>
          <p:cNvPr id="80" name="Title Text"/>
          <p:cNvSpPr txBox="1">
            <a:spLocks noGrp="1"/>
          </p:cNvSpPr>
          <p:nvPr>
            <p:ph type="title"/>
          </p:nvPr>
        </p:nvSpPr>
        <p:spPr>
          <a:xfrm>
            <a:off x="639764" y="254000"/>
            <a:ext cx="10147485" cy="1143000"/>
          </a:xfrm>
          <a:prstGeom prst="rect">
            <a:avLst/>
          </a:prstGeom>
        </p:spPr>
        <p:txBody>
          <a:bodyPr/>
          <a:lstStyle/>
          <a:p>
            <a:r>
              <a:t>Title Text</a:t>
            </a:r>
          </a:p>
        </p:txBody>
      </p:sp>
      <p:sp>
        <p:nvSpPr>
          <p:cNvPr id="81" name="Body Level One…"/>
          <p:cNvSpPr txBox="1">
            <a:spLocks noGrp="1"/>
          </p:cNvSpPr>
          <p:nvPr>
            <p:ph type="body" idx="1"/>
          </p:nvPr>
        </p:nvSpPr>
        <p:spPr>
          <a:xfrm>
            <a:off x="639764" y="1574800"/>
            <a:ext cx="10147485" cy="4648200"/>
          </a:xfrm>
          <a:prstGeom prst="rect">
            <a:avLst/>
          </a:prstGeom>
        </p:spPr>
        <p:txBody>
          <a:bodyPr/>
          <a:lstStyle>
            <a:lvl1pPr marL="95012" indent="-95012">
              <a:buSzPct val="45000"/>
              <a:buChar char="•"/>
            </a:lvl1pPr>
            <a:lvl2pPr marL="411718" indent="-95012">
              <a:buSzPct val="45000"/>
              <a:buChar char="•"/>
            </a:lvl2pPr>
            <a:lvl3pPr marL="728424" indent="-95012">
              <a:buClr>
                <a:srgbClr val="414241"/>
              </a:buClr>
              <a:buSzPct val="45000"/>
              <a:buChar char="•"/>
            </a:lvl3pPr>
            <a:lvl4pPr marL="1045131" indent="-95012">
              <a:buClr>
                <a:srgbClr val="414241"/>
              </a:buClr>
              <a:buSzPct val="45000"/>
              <a:buChar char="•"/>
            </a:lvl4pPr>
            <a:lvl5pPr marL="1361837" indent="-95012">
              <a:buClr>
                <a:srgbClr val="414241"/>
              </a:buClr>
              <a:buSzPct val="45000"/>
              <a:buChar char="•"/>
            </a:lvl5pPr>
          </a:lstStyle>
          <a:p>
            <a:r>
              <a:t>Body Level One</a:t>
            </a:r>
          </a:p>
          <a:p>
            <a:pPr lvl="1"/>
            <a:r>
              <a:t>Body Level Two</a:t>
            </a:r>
          </a:p>
          <a:p>
            <a:pPr lvl="2"/>
            <a:r>
              <a:t>Body Level Three</a:t>
            </a:r>
          </a:p>
          <a:p>
            <a:pPr lvl="3"/>
            <a:r>
              <a:t>Body Level Four</a:t>
            </a:r>
          </a:p>
          <a:p>
            <a:pPr lvl="4"/>
            <a:r>
              <a:t>Body Level Five</a:t>
            </a:r>
          </a:p>
        </p:txBody>
      </p:sp>
      <p:pic>
        <p:nvPicPr>
          <p:cNvPr id="83" name="25042_CHH_all_Children_Thrive_Logo_EBU.png" descr="25042_CHH_all_Children_Thrive_Logo_EBU.png"/>
          <p:cNvPicPr>
            <a:picLocks noChangeAspect="1"/>
          </p:cNvPicPr>
          <p:nvPr/>
        </p:nvPicPr>
        <p:blipFill>
          <a:blip r:embed="rId2">
            <a:extLst/>
          </a:blip>
          <a:stretch>
            <a:fillRect/>
          </a:stretch>
        </p:blipFill>
        <p:spPr>
          <a:xfrm>
            <a:off x="10930428" y="228600"/>
            <a:ext cx="1012078" cy="977438"/>
          </a:xfrm>
          <a:prstGeom prst="rect">
            <a:avLst/>
          </a:prstGeom>
          <a:ln w="12700">
            <a:miter lim="400000"/>
          </a:ln>
        </p:spPr>
      </p:pic>
      <p:pic>
        <p:nvPicPr>
          <p:cNvPr id="84" name="Bottom_Bar.png" descr="Bottom_Bar.png"/>
          <p:cNvPicPr>
            <a:picLocks noChangeAspect="1"/>
          </p:cNvPicPr>
          <p:nvPr/>
        </p:nvPicPr>
        <p:blipFill>
          <a:blip r:embed="rId3">
            <a:extLst/>
          </a:blip>
          <a:stretch>
            <a:fillRect/>
          </a:stretch>
        </p:blipFill>
        <p:spPr>
          <a:xfrm>
            <a:off x="-202698" y="6577282"/>
            <a:ext cx="12567233" cy="448941"/>
          </a:xfrm>
          <a:prstGeom prst="rect">
            <a:avLst/>
          </a:prstGeom>
          <a:ln w="12700">
            <a:miter lim="400000"/>
          </a:ln>
        </p:spPr>
      </p:pic>
      <p:sp>
        <p:nvSpPr>
          <p:cNvPr id="85" name="All Children Thrive Cincinnati"/>
          <p:cNvSpPr txBox="1"/>
          <p:nvPr/>
        </p:nvSpPr>
        <p:spPr>
          <a:xfrm>
            <a:off x="9730263" y="6349008"/>
            <a:ext cx="1688583" cy="205184"/>
          </a:xfrm>
          <a:prstGeom prst="rect">
            <a:avLst/>
          </a:prstGeom>
          <a:ln w="12700">
            <a:miter lim="400000"/>
          </a:ln>
          <a:extLst>
            <a:ext uri="{C572A759-6A51-4108-AA02-DFA0A04FC94B}">
              <ma14:wrappingTextBoxFlag xmlns="" xmlns:ma14="http://schemas.microsoft.com/office/mac/drawingml/2011/main" val="1"/>
            </a:ext>
          </a:extLst>
        </p:spPr>
        <p:txBody>
          <a:bodyPr wrap="none" lIns="25337" tIns="25337" rIns="25337" bIns="25337" anchor="ctr">
            <a:spAutoFit/>
          </a:bodyPr>
          <a:lstStyle>
            <a:lvl1pPr>
              <a:lnSpc>
                <a:spcPct val="100000"/>
              </a:lnSpc>
              <a:defRPr sz="2000">
                <a:solidFill>
                  <a:srgbClr val="5E5E5E"/>
                </a:solidFill>
                <a:latin typeface="+mn-lt"/>
                <a:ea typeface="+mn-ea"/>
                <a:cs typeface="+mn-cs"/>
                <a:sym typeface="Geomanist"/>
              </a:defRPr>
            </a:lvl1pPr>
          </a:lstStyle>
          <a:p>
            <a:pPr defTabSz="912114"/>
            <a:r>
              <a:rPr sz="998" dirty="0"/>
              <a:t>All Children Thrive Cincinnati</a:t>
            </a:r>
          </a:p>
        </p:txBody>
      </p:sp>
    </p:spTree>
    <p:extLst>
      <p:ext uri="{BB962C8B-B14F-4D97-AF65-F5344CB8AC3E}">
        <p14:creationId xmlns:p14="http://schemas.microsoft.com/office/powerpoint/2010/main" val="3011372497"/>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ontent Only Slide">
    <p:spTree>
      <p:nvGrpSpPr>
        <p:cNvPr id="1" name=""/>
        <p:cNvGrpSpPr/>
        <p:nvPr/>
      </p:nvGrpSpPr>
      <p:grpSpPr>
        <a:xfrm>
          <a:off x="0" y="0"/>
          <a:ext cx="0" cy="0"/>
          <a:chOff x="0" y="0"/>
          <a:chExt cx="0" cy="0"/>
        </a:xfrm>
      </p:grpSpPr>
      <p:pic>
        <p:nvPicPr>
          <p:cNvPr id="7" name="Picture 6" descr="foot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21" t="51276" r="7466" b="46078"/>
          <a:stretch/>
        </p:blipFill>
        <p:spPr>
          <a:xfrm>
            <a:off x="-140769" y="6637327"/>
            <a:ext cx="12446308" cy="335365"/>
          </a:xfrm>
          <a:prstGeom prst="rect">
            <a:avLst/>
          </a:prstGeom>
        </p:spPr>
      </p:pic>
      <p:sp>
        <p:nvSpPr>
          <p:cNvPr id="8" name="Slide Number Placeholder 5"/>
          <p:cNvSpPr>
            <a:spLocks noGrp="1"/>
          </p:cNvSpPr>
          <p:nvPr>
            <p:ph type="sldNum" sz="quarter" idx="4"/>
          </p:nvPr>
        </p:nvSpPr>
        <p:spPr>
          <a:xfrm>
            <a:off x="10996928" y="6434187"/>
            <a:ext cx="890057" cy="280934"/>
          </a:xfrm>
          <a:prstGeom prst="rect">
            <a:avLst/>
          </a:prstGeom>
        </p:spPr>
        <p:txBody>
          <a:bodyPr vert="horz" lIns="91440" tIns="45720" rIns="91440" bIns="45720" rtlCol="0" anchor="ctr"/>
          <a:lstStyle>
            <a:lvl1pPr algn="r">
              <a:defRPr sz="998">
                <a:solidFill>
                  <a:srgbClr val="676968"/>
                </a:solidFill>
              </a:defRPr>
            </a:lvl1pPr>
          </a:lstStyle>
          <a:p>
            <a:pPr defTabSz="456057"/>
            <a:fld id="{2066355A-084C-D24E-9AD2-7E4FC41EA627}" type="slidenum">
              <a:rPr lang="en-US" smtClean="0"/>
              <a:pPr defTabSz="456057"/>
              <a:t>‹#›</a:t>
            </a:fld>
            <a:endParaRPr lang="en-US" dirty="0"/>
          </a:p>
        </p:txBody>
      </p:sp>
      <p:sp>
        <p:nvSpPr>
          <p:cNvPr id="10" name="TextBox 9"/>
          <p:cNvSpPr txBox="1"/>
          <p:nvPr userDrawn="1"/>
        </p:nvSpPr>
        <p:spPr>
          <a:xfrm>
            <a:off x="252720" y="6451587"/>
            <a:ext cx="2420856" cy="246221"/>
          </a:xfrm>
          <a:prstGeom prst="rect">
            <a:avLst/>
          </a:prstGeom>
          <a:noFill/>
        </p:spPr>
        <p:txBody>
          <a:bodyPr wrap="none" rtlCol="0">
            <a:spAutoFit/>
          </a:bodyPr>
          <a:lstStyle/>
          <a:p>
            <a:pPr defTabSz="456057"/>
            <a:r>
              <a:rPr lang="en-US" sz="998" dirty="0">
                <a:solidFill>
                  <a:srgbClr val="1988AE"/>
                </a:solidFill>
              </a:rPr>
              <a:t>SP20: Changing the Outcome Together</a:t>
            </a:r>
          </a:p>
        </p:txBody>
      </p:sp>
      <p:sp>
        <p:nvSpPr>
          <p:cNvPr id="13" name="Text Placeholder 12"/>
          <p:cNvSpPr>
            <a:spLocks noGrp="1"/>
          </p:cNvSpPr>
          <p:nvPr>
            <p:ph type="body" sz="quarter" idx="10" hasCustomPrompt="1"/>
          </p:nvPr>
        </p:nvSpPr>
        <p:spPr>
          <a:xfrm>
            <a:off x="390615" y="397550"/>
            <a:ext cx="11376218" cy="621970"/>
          </a:xfrm>
          <a:prstGeom prst="rect">
            <a:avLst/>
          </a:prstGeom>
        </p:spPr>
        <p:txBody>
          <a:bodyPr vert="horz"/>
          <a:lstStyle>
            <a:lvl1pPr marL="0" indent="0">
              <a:buNone/>
              <a:defRPr sz="2993" b="1"/>
            </a:lvl1pPr>
            <a:lvl2pPr>
              <a:defRPr b="1"/>
            </a:lvl2pPr>
            <a:lvl3pPr>
              <a:defRPr b="1"/>
            </a:lvl3pPr>
            <a:lvl4pPr>
              <a:defRPr b="1"/>
            </a:lvl4pPr>
            <a:lvl5pPr>
              <a:defRPr b="1"/>
            </a:lvl5pPr>
          </a:lstStyle>
          <a:p>
            <a:pPr lvl="0"/>
            <a:r>
              <a:rPr lang="en-US" dirty="0" smtClean="0"/>
              <a:t>Click to add header</a:t>
            </a:r>
          </a:p>
        </p:txBody>
      </p:sp>
      <p:sp>
        <p:nvSpPr>
          <p:cNvPr id="15" name="Text Placeholder 14"/>
          <p:cNvSpPr>
            <a:spLocks noGrp="1"/>
          </p:cNvSpPr>
          <p:nvPr>
            <p:ph type="body" sz="quarter" idx="11"/>
          </p:nvPr>
        </p:nvSpPr>
        <p:spPr>
          <a:xfrm>
            <a:off x="390618" y="1209601"/>
            <a:ext cx="11376220" cy="5011813"/>
          </a:xfrm>
          <a:prstGeom prst="rect">
            <a:avLst/>
          </a:prstGeom>
        </p:spPr>
        <p:txBody>
          <a:bodyPr vert="horz"/>
          <a:lstStyle>
            <a:lvl1pPr marL="285036" indent="-285036">
              <a:buClr>
                <a:schemeClr val="tx1"/>
              </a:buClr>
              <a:buFont typeface="Arial"/>
              <a:buChar char="•"/>
              <a:defRPr sz="1795" b="1">
                <a:solidFill>
                  <a:schemeClr val="tx2"/>
                </a:solidFill>
              </a:defRPr>
            </a:lvl1pPr>
            <a:lvl2pPr marL="741093" indent="-285036">
              <a:buClr>
                <a:schemeClr val="tx1"/>
              </a:buClr>
              <a:buFont typeface="Arial"/>
              <a:buChar char="•"/>
              <a:defRPr sz="1795">
                <a:solidFill>
                  <a:schemeClr val="tx2"/>
                </a:solidFill>
              </a:defRPr>
            </a:lvl2pPr>
            <a:lvl3pPr marL="1140143" indent="-228029">
              <a:buClr>
                <a:schemeClr val="tx1"/>
              </a:buClr>
              <a:buFont typeface="Arial"/>
              <a:buChar char="•"/>
              <a:defRPr sz="1795">
                <a:solidFill>
                  <a:schemeClr val="tx2"/>
                </a:solidFill>
              </a:defRPr>
            </a:lvl3pPr>
            <a:lvl4pPr marL="1596200" indent="-228029">
              <a:buClr>
                <a:schemeClr val="tx1"/>
              </a:buClr>
              <a:buFont typeface="Arial"/>
              <a:buChar char="•"/>
              <a:defRPr sz="1795">
                <a:solidFill>
                  <a:schemeClr val="tx2"/>
                </a:solidFill>
              </a:defRPr>
            </a:lvl4pPr>
            <a:lvl5pPr marL="2052257" indent="-228029">
              <a:buClr>
                <a:schemeClr val="tx1"/>
              </a:buClr>
              <a:buFont typeface="Arial"/>
              <a:buChar char="•"/>
              <a:defRPr sz="1795">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59758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7" name="Title 1"/>
          <p:cNvSpPr>
            <a:spLocks noGrp="1"/>
          </p:cNvSpPr>
          <p:nvPr>
            <p:ph type="ctrTitle"/>
          </p:nvPr>
        </p:nvSpPr>
        <p:spPr>
          <a:xfrm>
            <a:off x="608092" y="1122363"/>
            <a:ext cx="10337562" cy="2387600"/>
          </a:xfrm>
        </p:spPr>
        <p:txBody>
          <a:bodyPr anchor="b"/>
          <a:lstStyle>
            <a:lvl1pPr algn="l">
              <a:defRPr sz="6000"/>
            </a:lvl1pPr>
          </a:lstStyle>
          <a:p>
            <a:r>
              <a:rPr lang="en-US" dirty="0" smtClean="0"/>
              <a:t>Click to edit Master title style</a:t>
            </a:r>
            <a:endParaRPr lang="en-US" dirty="0"/>
          </a:p>
        </p:txBody>
      </p:sp>
      <p:sp>
        <p:nvSpPr>
          <p:cNvPr id="8" name="Subtitle 2"/>
          <p:cNvSpPr>
            <a:spLocks noGrp="1"/>
          </p:cNvSpPr>
          <p:nvPr>
            <p:ph type="subTitle" idx="1"/>
          </p:nvPr>
        </p:nvSpPr>
        <p:spPr>
          <a:xfrm>
            <a:off x="608103" y="3602059"/>
            <a:ext cx="9121379" cy="1655763"/>
          </a:xfrm>
        </p:spPr>
        <p:txBody>
          <a:bodyPr/>
          <a:lstStyle>
            <a:lvl1pPr marL="0" indent="0" algn="l">
              <a:buNone/>
              <a:defRPr sz="2400">
                <a:solidFill>
                  <a:schemeClr val="tx1"/>
                </a:solidFill>
              </a:defRPr>
            </a:lvl1pPr>
            <a:lvl2pPr marL="454868" indent="0" algn="ctr">
              <a:buNone/>
              <a:defRPr sz="2000"/>
            </a:lvl2pPr>
            <a:lvl3pPr marL="909729" indent="0" algn="ctr">
              <a:buNone/>
              <a:defRPr sz="1900"/>
            </a:lvl3pPr>
            <a:lvl4pPr marL="1364596" indent="0" algn="ctr">
              <a:buNone/>
              <a:defRPr sz="1600"/>
            </a:lvl4pPr>
            <a:lvl5pPr marL="1819454" indent="0" algn="ctr">
              <a:buNone/>
              <a:defRPr sz="1600"/>
            </a:lvl5pPr>
            <a:lvl6pPr marL="2274320" indent="0" algn="ctr">
              <a:buNone/>
              <a:defRPr sz="1600"/>
            </a:lvl6pPr>
            <a:lvl7pPr marL="2729178" indent="0" algn="ctr">
              <a:buNone/>
              <a:defRPr sz="1600"/>
            </a:lvl7pPr>
            <a:lvl8pPr marL="3184035" indent="0" algn="ctr">
              <a:buNone/>
              <a:defRPr sz="1600"/>
            </a:lvl8pPr>
            <a:lvl9pPr marL="363891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8736073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31084782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16"/>
            <a:ext cx="5371478" cy="4237807"/>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9" y="1600216"/>
            <a:ext cx="5371478" cy="4237807"/>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26199893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7044A-FE81-6749-BCCF-5A4E3CCC8107}" type="datetimeFigureOut">
              <a:rPr lang="en-US" smtClean="0">
                <a:solidFill>
                  <a:srgbClr val="565A5C">
                    <a:tint val="75000"/>
                  </a:srgbClr>
                </a:solidFill>
              </a:rPr>
              <a:pPr/>
              <a:t>4/4/2019</a:t>
            </a:fld>
            <a:endParaRPr lang="en-US">
              <a:solidFill>
                <a:srgbClr val="565A5C">
                  <a:tint val="75000"/>
                </a:srgbClr>
              </a:solidFill>
            </a:endParaRPr>
          </a:p>
        </p:txBody>
      </p:sp>
      <p:sp>
        <p:nvSpPr>
          <p:cNvPr id="3" name="Footer Placeholder 2"/>
          <p:cNvSpPr>
            <a:spLocks noGrp="1"/>
          </p:cNvSpPr>
          <p:nvPr>
            <p:ph type="ftr" sz="quarter" idx="11"/>
          </p:nvPr>
        </p:nvSpPr>
        <p:spPr/>
        <p:txBody>
          <a:bodyPr/>
          <a:lstStyle/>
          <a:p>
            <a:endParaRPr lang="en-US">
              <a:solidFill>
                <a:srgbClr val="565A5C">
                  <a:tint val="75000"/>
                </a:srgbClr>
              </a:solidFill>
            </a:endParaRPr>
          </a:p>
        </p:txBody>
      </p:sp>
      <p:sp>
        <p:nvSpPr>
          <p:cNvPr id="4" name="Slide Number Placeholder 3"/>
          <p:cNvSpPr>
            <a:spLocks noGrp="1"/>
          </p:cNvSpPr>
          <p:nvPr>
            <p:ph type="sldNum" sz="quarter" idx="12"/>
          </p:nvPr>
        </p:nvSpPr>
        <p:spPr>
          <a:xfrm>
            <a:off x="5834128" y="6356426"/>
            <a:ext cx="2736414" cy="365125"/>
          </a:xfrm>
          <a:prstGeom prst="rect">
            <a:avLst/>
          </a:prstGeom>
        </p:spPr>
        <p:txBody>
          <a:bodyPr lIns="91091" tIns="45542" rIns="91091" bIns="45542"/>
          <a:lstStyle/>
          <a:p>
            <a:fld id="{BB0440A6-151C-C24D-B420-134644ED4A78}" type="slidenum">
              <a:rPr lang="en-US" smtClean="0">
                <a:solidFill>
                  <a:srgbClr val="565A5C"/>
                </a:solidFill>
              </a:rPr>
              <a:pPr/>
              <a:t>‹#›</a:t>
            </a:fld>
            <a:endParaRPr lang="en-US">
              <a:solidFill>
                <a:srgbClr val="565A5C"/>
              </a:solidFill>
            </a:endParaRPr>
          </a:p>
        </p:txBody>
      </p:sp>
    </p:spTree>
    <p:extLst>
      <p:ext uri="{BB962C8B-B14F-4D97-AF65-F5344CB8AC3E}">
        <p14:creationId xmlns:p14="http://schemas.microsoft.com/office/powerpoint/2010/main" val="3310117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11.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10.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image" Target="../media/image3.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7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5.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1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85.xml"/><Relationship Id="rId7" Type="http://schemas.openxmlformats.org/officeDocument/2006/relationships/image" Target="../media/image14.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14.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10" Type="http://schemas.openxmlformats.org/officeDocument/2006/relationships/image" Target="../media/image1.png"/><Relationship Id="rId4" Type="http://schemas.openxmlformats.org/officeDocument/2006/relationships/slideLayout" Target="../slideLayouts/slideLayout91.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8.xml"/><Relationship Id="rId7" Type="http://schemas.openxmlformats.org/officeDocument/2006/relationships/image" Target="../media/image1.png"/><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theme" Target="../theme/theme16.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3.xml"/><Relationship Id="rId7" Type="http://schemas.openxmlformats.org/officeDocument/2006/relationships/theme" Target="../theme/theme1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10" Type="http://schemas.openxmlformats.org/officeDocument/2006/relationships/image" Target="../media/image1.png"/><Relationship Id="rId4" Type="http://schemas.openxmlformats.org/officeDocument/2006/relationships/slideLayout" Target="../slideLayouts/slideLayout110.xml"/><Relationship Id="rId9"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0.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9.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0.xml"/><Relationship Id="rId7"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0.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3.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0.emf"/><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3.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7"/>
            <a:ext cx="10945654" cy="1143000"/>
          </a:xfrm>
          <a:prstGeom prst="rect">
            <a:avLst/>
          </a:prstGeom>
        </p:spPr>
        <p:txBody>
          <a:bodyPr vert="horz" lIns="90982" tIns="45488" rIns="90982" bIns="45488"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8092" y="1600203"/>
            <a:ext cx="10945654" cy="4275716"/>
          </a:xfrm>
          <a:prstGeom prst="rect">
            <a:avLst/>
          </a:prstGeom>
        </p:spPr>
        <p:txBody>
          <a:bodyPr vert="horz" lIns="90982" tIns="45488" rIns="90982" bIns="454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452"/>
            <a:ext cx="2837762" cy="365125"/>
          </a:xfrm>
          <a:prstGeom prst="rect">
            <a:avLst/>
          </a:prstGeom>
        </p:spPr>
        <p:txBody>
          <a:bodyPr vert="horz" lIns="90982" tIns="45488" rIns="90982" bIns="45488" rtlCol="0" anchor="ctr"/>
          <a:lstStyle>
            <a:lvl1pPr algn="l">
              <a:defRPr sz="1200">
                <a:solidFill>
                  <a:schemeClr val="tx1">
                    <a:tint val="75000"/>
                  </a:schemeClr>
                </a:solidFill>
              </a:defRPr>
            </a:lvl1pPr>
          </a:lstStyle>
          <a:p>
            <a:fld id="{4AE15565-90B7-4B48-82A9-E3239121F5E1}" type="datetimeFigureOut">
              <a:rPr lang="en-US" smtClean="0"/>
              <a:t>4/4/2019</a:t>
            </a:fld>
            <a:endParaRPr lang="en-US"/>
          </a:p>
        </p:txBody>
      </p:sp>
      <p:sp>
        <p:nvSpPr>
          <p:cNvPr id="5" name="Footer Placeholder 4"/>
          <p:cNvSpPr>
            <a:spLocks noGrp="1"/>
          </p:cNvSpPr>
          <p:nvPr>
            <p:ph type="ftr" sz="quarter" idx="3"/>
          </p:nvPr>
        </p:nvSpPr>
        <p:spPr>
          <a:xfrm>
            <a:off x="4155305" y="6356452"/>
            <a:ext cx="3851249" cy="365125"/>
          </a:xfrm>
          <a:prstGeom prst="rect">
            <a:avLst/>
          </a:prstGeom>
        </p:spPr>
        <p:txBody>
          <a:bodyPr vert="horz" lIns="90982" tIns="45488" rIns="90982" bIns="45488"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367487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820" r:id="rId4"/>
  </p:sldLayoutIdLst>
  <p:txStyles>
    <p:titleStyle>
      <a:lvl1pPr algn="l" defTabSz="454868" rtl="0" eaLnBrk="1" latinLnBrk="0" hangingPunct="1">
        <a:spcBef>
          <a:spcPct val="0"/>
        </a:spcBef>
        <a:buNone/>
        <a:defRPr sz="4400" kern="1200">
          <a:solidFill>
            <a:schemeClr val="tx1"/>
          </a:solidFill>
          <a:latin typeface="+mj-lt"/>
          <a:ea typeface="+mj-ea"/>
          <a:cs typeface="+mj-cs"/>
        </a:defRPr>
      </a:lvl1pPr>
    </p:titleStyle>
    <p:bodyStyle>
      <a:lvl1pPr marL="341143" indent="-341143" algn="l" defTabSz="454868" rtl="0" eaLnBrk="1" latinLnBrk="0" hangingPunct="1">
        <a:spcBef>
          <a:spcPct val="20000"/>
        </a:spcBef>
        <a:buFont typeface="Arial"/>
        <a:buChar char="•"/>
        <a:defRPr sz="3200" kern="1200">
          <a:solidFill>
            <a:schemeClr val="tx1"/>
          </a:solidFill>
          <a:latin typeface="+mn-lt"/>
          <a:ea typeface="+mn-ea"/>
          <a:cs typeface="+mn-cs"/>
        </a:defRPr>
      </a:lvl1pPr>
      <a:lvl2pPr marL="739159" indent="-284292" algn="l" defTabSz="454868" rtl="0" eaLnBrk="1" latinLnBrk="0" hangingPunct="1">
        <a:spcBef>
          <a:spcPct val="20000"/>
        </a:spcBef>
        <a:buFont typeface="Arial"/>
        <a:buChar char="–"/>
        <a:defRPr sz="2800" kern="1200">
          <a:solidFill>
            <a:schemeClr val="tx1"/>
          </a:solidFill>
          <a:latin typeface="+mn-lt"/>
          <a:ea typeface="+mn-ea"/>
          <a:cs typeface="+mn-cs"/>
        </a:defRPr>
      </a:lvl2pPr>
      <a:lvl3pPr marL="1137159" indent="-227427" algn="l" defTabSz="454868" rtl="0" eaLnBrk="1" latinLnBrk="0" hangingPunct="1">
        <a:spcBef>
          <a:spcPct val="20000"/>
        </a:spcBef>
        <a:buFont typeface="Arial"/>
        <a:buChar char="•"/>
        <a:defRPr sz="2400" kern="1200">
          <a:solidFill>
            <a:schemeClr val="tx1"/>
          </a:solidFill>
          <a:latin typeface="+mn-lt"/>
          <a:ea typeface="+mn-ea"/>
          <a:cs typeface="+mn-cs"/>
        </a:defRPr>
      </a:lvl3pPr>
      <a:lvl4pPr marL="1592010" indent="-227427" algn="l" defTabSz="454868" rtl="0" eaLnBrk="1" latinLnBrk="0" hangingPunct="1">
        <a:spcBef>
          <a:spcPct val="20000"/>
        </a:spcBef>
        <a:buFont typeface="Arial"/>
        <a:buChar char="–"/>
        <a:defRPr sz="2000" kern="1200">
          <a:solidFill>
            <a:schemeClr val="tx1"/>
          </a:solidFill>
          <a:latin typeface="+mn-lt"/>
          <a:ea typeface="+mn-ea"/>
          <a:cs typeface="+mn-cs"/>
        </a:defRPr>
      </a:lvl4pPr>
      <a:lvl5pPr marL="2046887" indent="-227427" algn="l" defTabSz="454868" rtl="0" eaLnBrk="1" latinLnBrk="0" hangingPunct="1">
        <a:spcBef>
          <a:spcPct val="20000"/>
        </a:spcBef>
        <a:buFont typeface="Arial"/>
        <a:buChar char="»"/>
        <a:defRPr sz="2000" kern="1200">
          <a:solidFill>
            <a:schemeClr val="tx1"/>
          </a:solidFill>
          <a:latin typeface="+mn-lt"/>
          <a:ea typeface="+mn-ea"/>
          <a:cs typeface="+mn-cs"/>
        </a:defRPr>
      </a:lvl5pPr>
      <a:lvl6pPr marL="2501748" indent="-227427" algn="l" defTabSz="454868" rtl="0" eaLnBrk="1" latinLnBrk="0" hangingPunct="1">
        <a:spcBef>
          <a:spcPct val="20000"/>
        </a:spcBef>
        <a:buFont typeface="Arial"/>
        <a:buChar char="•"/>
        <a:defRPr sz="2000" kern="1200">
          <a:solidFill>
            <a:schemeClr val="tx1"/>
          </a:solidFill>
          <a:latin typeface="+mn-lt"/>
          <a:ea typeface="+mn-ea"/>
          <a:cs typeface="+mn-cs"/>
        </a:defRPr>
      </a:lvl6pPr>
      <a:lvl7pPr marL="2956612" indent="-227427" algn="l" defTabSz="454868" rtl="0" eaLnBrk="1" latinLnBrk="0" hangingPunct="1">
        <a:spcBef>
          <a:spcPct val="20000"/>
        </a:spcBef>
        <a:buFont typeface="Arial"/>
        <a:buChar char="•"/>
        <a:defRPr sz="2000" kern="1200">
          <a:solidFill>
            <a:schemeClr val="tx1"/>
          </a:solidFill>
          <a:latin typeface="+mn-lt"/>
          <a:ea typeface="+mn-ea"/>
          <a:cs typeface="+mn-cs"/>
        </a:defRPr>
      </a:lvl7pPr>
      <a:lvl8pPr marL="3411472" indent="-227427" algn="l" defTabSz="454868" rtl="0" eaLnBrk="1" latinLnBrk="0" hangingPunct="1">
        <a:spcBef>
          <a:spcPct val="20000"/>
        </a:spcBef>
        <a:buFont typeface="Arial"/>
        <a:buChar char="•"/>
        <a:defRPr sz="2000" kern="1200">
          <a:solidFill>
            <a:schemeClr val="tx1"/>
          </a:solidFill>
          <a:latin typeface="+mn-lt"/>
          <a:ea typeface="+mn-ea"/>
          <a:cs typeface="+mn-cs"/>
        </a:defRPr>
      </a:lvl8pPr>
      <a:lvl9pPr marL="3866335" indent="-227427" algn="l" defTabSz="4548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68" rtl="0" eaLnBrk="1" latinLnBrk="0" hangingPunct="1">
        <a:defRPr sz="1900" kern="1200">
          <a:solidFill>
            <a:schemeClr val="tx1"/>
          </a:solidFill>
          <a:latin typeface="+mn-lt"/>
          <a:ea typeface="+mn-ea"/>
          <a:cs typeface="+mn-cs"/>
        </a:defRPr>
      </a:lvl1pPr>
      <a:lvl2pPr marL="454868" algn="l" defTabSz="454868" rtl="0" eaLnBrk="1" latinLnBrk="0" hangingPunct="1">
        <a:defRPr sz="1900" kern="1200">
          <a:solidFill>
            <a:schemeClr val="tx1"/>
          </a:solidFill>
          <a:latin typeface="+mn-lt"/>
          <a:ea typeface="+mn-ea"/>
          <a:cs typeface="+mn-cs"/>
        </a:defRPr>
      </a:lvl2pPr>
      <a:lvl3pPr marL="909729" algn="l" defTabSz="454868" rtl="0" eaLnBrk="1" latinLnBrk="0" hangingPunct="1">
        <a:defRPr sz="1900" kern="1200">
          <a:solidFill>
            <a:schemeClr val="tx1"/>
          </a:solidFill>
          <a:latin typeface="+mn-lt"/>
          <a:ea typeface="+mn-ea"/>
          <a:cs typeface="+mn-cs"/>
        </a:defRPr>
      </a:lvl3pPr>
      <a:lvl4pPr marL="1364596" algn="l" defTabSz="454868" rtl="0" eaLnBrk="1" latinLnBrk="0" hangingPunct="1">
        <a:defRPr sz="1900" kern="1200">
          <a:solidFill>
            <a:schemeClr val="tx1"/>
          </a:solidFill>
          <a:latin typeface="+mn-lt"/>
          <a:ea typeface="+mn-ea"/>
          <a:cs typeface="+mn-cs"/>
        </a:defRPr>
      </a:lvl4pPr>
      <a:lvl5pPr marL="1819454" algn="l" defTabSz="454868" rtl="0" eaLnBrk="1" latinLnBrk="0" hangingPunct="1">
        <a:defRPr sz="1900" kern="1200">
          <a:solidFill>
            <a:schemeClr val="tx1"/>
          </a:solidFill>
          <a:latin typeface="+mn-lt"/>
          <a:ea typeface="+mn-ea"/>
          <a:cs typeface="+mn-cs"/>
        </a:defRPr>
      </a:lvl5pPr>
      <a:lvl6pPr marL="2274320" algn="l" defTabSz="454868" rtl="0" eaLnBrk="1" latinLnBrk="0" hangingPunct="1">
        <a:defRPr sz="1900" kern="1200">
          <a:solidFill>
            <a:schemeClr val="tx1"/>
          </a:solidFill>
          <a:latin typeface="+mn-lt"/>
          <a:ea typeface="+mn-ea"/>
          <a:cs typeface="+mn-cs"/>
        </a:defRPr>
      </a:lvl6pPr>
      <a:lvl7pPr marL="2729178" algn="l" defTabSz="454868" rtl="0" eaLnBrk="1" latinLnBrk="0" hangingPunct="1">
        <a:defRPr sz="1900" kern="1200">
          <a:solidFill>
            <a:schemeClr val="tx1"/>
          </a:solidFill>
          <a:latin typeface="+mn-lt"/>
          <a:ea typeface="+mn-ea"/>
          <a:cs typeface="+mn-cs"/>
        </a:defRPr>
      </a:lvl7pPr>
      <a:lvl8pPr marL="3184035" algn="l" defTabSz="454868" rtl="0" eaLnBrk="1" latinLnBrk="0" hangingPunct="1">
        <a:defRPr sz="1900" kern="1200">
          <a:solidFill>
            <a:schemeClr val="tx1"/>
          </a:solidFill>
          <a:latin typeface="+mn-lt"/>
          <a:ea typeface="+mn-ea"/>
          <a:cs typeface="+mn-cs"/>
        </a:defRPr>
      </a:lvl8pPr>
      <a:lvl9pPr marL="3638910" algn="l" defTabSz="45486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8092" y="1600201"/>
            <a:ext cx="10945654" cy="40956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490"/>
            <a:ext cx="2837762"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defTabSz="914400"/>
            <a:fld id="{4E6791EA-8615-4F59-A6BD-5BD7950E5006}" type="datetimeFigureOut">
              <a:rPr lang="en-US" smtClean="0">
                <a:solidFill>
                  <a:srgbClr val="565A5C">
                    <a:tint val="75000"/>
                  </a:srgbClr>
                </a:solidFill>
                <a:cs typeface="Arial"/>
                <a:sym typeface="Arial"/>
              </a:rPr>
              <a:pPr defTabSz="914400"/>
              <a:t>4/4/2019</a:t>
            </a:fld>
            <a:endParaRPr lang="en-US" dirty="0">
              <a:solidFill>
                <a:srgbClr val="565A5C">
                  <a:tint val="75000"/>
                </a:srgbClr>
              </a:solidFill>
              <a:cs typeface="Arial"/>
              <a:sym typeface="Arial"/>
            </a:endParaRPr>
          </a:p>
        </p:txBody>
      </p:sp>
      <p:sp>
        <p:nvSpPr>
          <p:cNvPr id="5" name="Footer Placeholder 4"/>
          <p:cNvSpPr>
            <a:spLocks noGrp="1"/>
          </p:cNvSpPr>
          <p:nvPr>
            <p:ph type="ftr" sz="quarter" idx="3"/>
          </p:nvPr>
        </p:nvSpPr>
        <p:spPr>
          <a:xfrm>
            <a:off x="4155295" y="6356490"/>
            <a:ext cx="3851249" cy="365125"/>
          </a:xfrm>
          <a:prstGeom prst="rect">
            <a:avLst/>
          </a:prstGeom>
        </p:spPr>
        <p:txBody>
          <a:bodyPr vert="horz" lIns="91440" tIns="45720" rIns="91440" bIns="45720" rtlCol="0" anchor="t"/>
          <a:lstStyle>
            <a:lvl1pPr algn="ctr">
              <a:defRPr sz="1200">
                <a:solidFill>
                  <a:schemeClr val="tx1">
                    <a:tint val="75000"/>
                  </a:schemeClr>
                </a:solidFill>
              </a:defRPr>
            </a:lvl1pPr>
          </a:lstStyle>
          <a:p>
            <a:pPr defTabSz="914400"/>
            <a:endParaRPr lang="en-US" dirty="0">
              <a:solidFill>
                <a:srgbClr val="565A5C">
                  <a:tint val="75000"/>
                </a:srgbClr>
              </a:solidFill>
              <a:cs typeface="Arial"/>
              <a:sym typeface="Arial"/>
            </a:endParaRPr>
          </a:p>
        </p:txBody>
      </p:sp>
    </p:spTree>
    <p:extLst>
      <p:ext uri="{BB962C8B-B14F-4D97-AF65-F5344CB8AC3E}">
        <p14:creationId xmlns:p14="http://schemas.microsoft.com/office/powerpoint/2010/main" val="385842155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Lst>
  <p:txStyles>
    <p:titleStyle>
      <a:lvl1pPr algn="l"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7"/>
            <a:ext cx="10945654" cy="1143000"/>
          </a:xfrm>
          <a:prstGeom prst="rect">
            <a:avLst/>
          </a:prstGeom>
        </p:spPr>
        <p:txBody>
          <a:bodyPr vert="horz" lIns="90982" tIns="45488" rIns="90982" bIns="45488"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8092" y="1600200"/>
            <a:ext cx="10945654" cy="4247285"/>
          </a:xfrm>
          <a:prstGeom prst="rect">
            <a:avLst/>
          </a:prstGeom>
        </p:spPr>
        <p:txBody>
          <a:bodyPr vert="horz" lIns="90982" tIns="45488" rIns="90982" bIns="454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458"/>
            <a:ext cx="2837762" cy="365125"/>
          </a:xfrm>
          <a:prstGeom prst="rect">
            <a:avLst/>
          </a:prstGeom>
        </p:spPr>
        <p:txBody>
          <a:bodyPr vert="horz" lIns="90982" tIns="45488" rIns="90982" bIns="45488" rtlCol="0" anchor="ctr"/>
          <a:lstStyle>
            <a:lvl1pPr algn="l">
              <a:defRPr sz="1200">
                <a:solidFill>
                  <a:schemeClr val="tx1">
                    <a:tint val="75000"/>
                  </a:schemeClr>
                </a:solidFill>
              </a:defRPr>
            </a:lvl1pPr>
          </a:lstStyle>
          <a:p>
            <a:fld id="{E1590E34-D6B9-C048-9708-6D40DDC11ECC}"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3"/>
          </p:nvPr>
        </p:nvSpPr>
        <p:spPr>
          <a:xfrm>
            <a:off x="4155305" y="6356458"/>
            <a:ext cx="3851249" cy="365125"/>
          </a:xfrm>
          <a:prstGeom prst="rect">
            <a:avLst/>
          </a:prstGeom>
        </p:spPr>
        <p:txBody>
          <a:bodyPr vert="horz" lIns="90982" tIns="45488" rIns="90982" bIns="45488" rtlCol="0" anchor="ctr"/>
          <a:lstStyle>
            <a:lvl1pPr algn="ctr">
              <a:defRPr sz="1200">
                <a:solidFill>
                  <a:schemeClr val="tx1">
                    <a:tint val="75000"/>
                  </a:schemeClr>
                </a:solidFill>
              </a:defRPr>
            </a:lvl1pPr>
          </a:lstStyle>
          <a:p>
            <a:endParaRPr lang="en-US">
              <a:solidFill>
                <a:srgbClr val="565A5C">
                  <a:tint val="75000"/>
                </a:srgbClr>
              </a:solidFill>
            </a:endParaRPr>
          </a:p>
        </p:txBody>
      </p:sp>
    </p:spTree>
    <p:extLst>
      <p:ext uri="{BB962C8B-B14F-4D97-AF65-F5344CB8AC3E}">
        <p14:creationId xmlns:p14="http://schemas.microsoft.com/office/powerpoint/2010/main" val="279191310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Lst>
  <p:txStyles>
    <p:titleStyle>
      <a:lvl1pPr algn="l" defTabSz="454868" rtl="0" eaLnBrk="1" latinLnBrk="0" hangingPunct="1">
        <a:spcBef>
          <a:spcPct val="0"/>
        </a:spcBef>
        <a:buNone/>
        <a:defRPr sz="4400" kern="1200">
          <a:solidFill>
            <a:schemeClr val="tx1"/>
          </a:solidFill>
          <a:latin typeface="+mj-lt"/>
          <a:ea typeface="+mj-ea"/>
          <a:cs typeface="+mj-cs"/>
        </a:defRPr>
      </a:lvl1pPr>
    </p:titleStyle>
    <p:bodyStyle>
      <a:lvl1pPr marL="341143" indent="-341143" algn="l" defTabSz="454868" rtl="0" eaLnBrk="1" latinLnBrk="0" hangingPunct="1">
        <a:spcBef>
          <a:spcPct val="20000"/>
        </a:spcBef>
        <a:buFont typeface="Arial"/>
        <a:buChar char="•"/>
        <a:defRPr sz="3200" kern="1200">
          <a:solidFill>
            <a:schemeClr val="tx1"/>
          </a:solidFill>
          <a:latin typeface="+mn-lt"/>
          <a:ea typeface="+mn-ea"/>
          <a:cs typeface="+mn-cs"/>
        </a:defRPr>
      </a:lvl1pPr>
      <a:lvl2pPr marL="739159" indent="-284292" algn="l" defTabSz="454868" rtl="0" eaLnBrk="1" latinLnBrk="0" hangingPunct="1">
        <a:spcBef>
          <a:spcPct val="20000"/>
        </a:spcBef>
        <a:buFont typeface="Arial"/>
        <a:buChar char="–"/>
        <a:defRPr sz="2800" kern="1200">
          <a:solidFill>
            <a:schemeClr val="tx1"/>
          </a:solidFill>
          <a:latin typeface="+mn-lt"/>
          <a:ea typeface="+mn-ea"/>
          <a:cs typeface="+mn-cs"/>
        </a:defRPr>
      </a:lvl2pPr>
      <a:lvl3pPr marL="1137159" indent="-227427" algn="l" defTabSz="454868" rtl="0" eaLnBrk="1" latinLnBrk="0" hangingPunct="1">
        <a:spcBef>
          <a:spcPct val="20000"/>
        </a:spcBef>
        <a:buFont typeface="Arial"/>
        <a:buChar char="•"/>
        <a:defRPr sz="2400" kern="1200">
          <a:solidFill>
            <a:schemeClr val="tx1"/>
          </a:solidFill>
          <a:latin typeface="+mn-lt"/>
          <a:ea typeface="+mn-ea"/>
          <a:cs typeface="+mn-cs"/>
        </a:defRPr>
      </a:lvl3pPr>
      <a:lvl4pPr marL="1592010" indent="-227427" algn="l" defTabSz="454868" rtl="0" eaLnBrk="1" latinLnBrk="0" hangingPunct="1">
        <a:spcBef>
          <a:spcPct val="20000"/>
        </a:spcBef>
        <a:buFont typeface="Arial"/>
        <a:buChar char="–"/>
        <a:defRPr sz="2000" kern="1200">
          <a:solidFill>
            <a:schemeClr val="tx1"/>
          </a:solidFill>
          <a:latin typeface="+mn-lt"/>
          <a:ea typeface="+mn-ea"/>
          <a:cs typeface="+mn-cs"/>
        </a:defRPr>
      </a:lvl4pPr>
      <a:lvl5pPr marL="2046887" indent="-227427" algn="l" defTabSz="454868" rtl="0" eaLnBrk="1" latinLnBrk="0" hangingPunct="1">
        <a:spcBef>
          <a:spcPct val="20000"/>
        </a:spcBef>
        <a:buFont typeface="Arial"/>
        <a:buChar char="»"/>
        <a:defRPr sz="2000" kern="1200">
          <a:solidFill>
            <a:schemeClr val="tx1"/>
          </a:solidFill>
          <a:latin typeface="+mn-lt"/>
          <a:ea typeface="+mn-ea"/>
          <a:cs typeface="+mn-cs"/>
        </a:defRPr>
      </a:lvl5pPr>
      <a:lvl6pPr marL="2501748" indent="-227427" algn="l" defTabSz="454868" rtl="0" eaLnBrk="1" latinLnBrk="0" hangingPunct="1">
        <a:spcBef>
          <a:spcPct val="20000"/>
        </a:spcBef>
        <a:buFont typeface="Arial"/>
        <a:buChar char="•"/>
        <a:defRPr sz="2000" kern="1200">
          <a:solidFill>
            <a:schemeClr val="tx1"/>
          </a:solidFill>
          <a:latin typeface="+mn-lt"/>
          <a:ea typeface="+mn-ea"/>
          <a:cs typeface="+mn-cs"/>
        </a:defRPr>
      </a:lvl6pPr>
      <a:lvl7pPr marL="2956612" indent="-227427" algn="l" defTabSz="454868" rtl="0" eaLnBrk="1" latinLnBrk="0" hangingPunct="1">
        <a:spcBef>
          <a:spcPct val="20000"/>
        </a:spcBef>
        <a:buFont typeface="Arial"/>
        <a:buChar char="•"/>
        <a:defRPr sz="2000" kern="1200">
          <a:solidFill>
            <a:schemeClr val="tx1"/>
          </a:solidFill>
          <a:latin typeface="+mn-lt"/>
          <a:ea typeface="+mn-ea"/>
          <a:cs typeface="+mn-cs"/>
        </a:defRPr>
      </a:lvl7pPr>
      <a:lvl8pPr marL="3411472" indent="-227427" algn="l" defTabSz="454868" rtl="0" eaLnBrk="1" latinLnBrk="0" hangingPunct="1">
        <a:spcBef>
          <a:spcPct val="20000"/>
        </a:spcBef>
        <a:buFont typeface="Arial"/>
        <a:buChar char="•"/>
        <a:defRPr sz="2000" kern="1200">
          <a:solidFill>
            <a:schemeClr val="tx1"/>
          </a:solidFill>
          <a:latin typeface="+mn-lt"/>
          <a:ea typeface="+mn-ea"/>
          <a:cs typeface="+mn-cs"/>
        </a:defRPr>
      </a:lvl8pPr>
      <a:lvl9pPr marL="3866335" indent="-227427" algn="l" defTabSz="4548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68" rtl="0" eaLnBrk="1" latinLnBrk="0" hangingPunct="1">
        <a:defRPr sz="1900" kern="1200">
          <a:solidFill>
            <a:schemeClr val="tx1"/>
          </a:solidFill>
          <a:latin typeface="+mn-lt"/>
          <a:ea typeface="+mn-ea"/>
          <a:cs typeface="+mn-cs"/>
        </a:defRPr>
      </a:lvl1pPr>
      <a:lvl2pPr marL="454868" algn="l" defTabSz="454868" rtl="0" eaLnBrk="1" latinLnBrk="0" hangingPunct="1">
        <a:defRPr sz="1900" kern="1200">
          <a:solidFill>
            <a:schemeClr val="tx1"/>
          </a:solidFill>
          <a:latin typeface="+mn-lt"/>
          <a:ea typeface="+mn-ea"/>
          <a:cs typeface="+mn-cs"/>
        </a:defRPr>
      </a:lvl2pPr>
      <a:lvl3pPr marL="909729" algn="l" defTabSz="454868" rtl="0" eaLnBrk="1" latinLnBrk="0" hangingPunct="1">
        <a:defRPr sz="1900" kern="1200">
          <a:solidFill>
            <a:schemeClr val="tx1"/>
          </a:solidFill>
          <a:latin typeface="+mn-lt"/>
          <a:ea typeface="+mn-ea"/>
          <a:cs typeface="+mn-cs"/>
        </a:defRPr>
      </a:lvl3pPr>
      <a:lvl4pPr marL="1364596" algn="l" defTabSz="454868" rtl="0" eaLnBrk="1" latinLnBrk="0" hangingPunct="1">
        <a:defRPr sz="1900" kern="1200">
          <a:solidFill>
            <a:schemeClr val="tx1"/>
          </a:solidFill>
          <a:latin typeface="+mn-lt"/>
          <a:ea typeface="+mn-ea"/>
          <a:cs typeface="+mn-cs"/>
        </a:defRPr>
      </a:lvl4pPr>
      <a:lvl5pPr marL="1819454" algn="l" defTabSz="454868" rtl="0" eaLnBrk="1" latinLnBrk="0" hangingPunct="1">
        <a:defRPr sz="1900" kern="1200">
          <a:solidFill>
            <a:schemeClr val="tx1"/>
          </a:solidFill>
          <a:latin typeface="+mn-lt"/>
          <a:ea typeface="+mn-ea"/>
          <a:cs typeface="+mn-cs"/>
        </a:defRPr>
      </a:lvl5pPr>
      <a:lvl6pPr marL="2274320" algn="l" defTabSz="454868" rtl="0" eaLnBrk="1" latinLnBrk="0" hangingPunct="1">
        <a:defRPr sz="1900" kern="1200">
          <a:solidFill>
            <a:schemeClr val="tx1"/>
          </a:solidFill>
          <a:latin typeface="+mn-lt"/>
          <a:ea typeface="+mn-ea"/>
          <a:cs typeface="+mn-cs"/>
        </a:defRPr>
      </a:lvl6pPr>
      <a:lvl7pPr marL="2729178" algn="l" defTabSz="454868" rtl="0" eaLnBrk="1" latinLnBrk="0" hangingPunct="1">
        <a:defRPr sz="1900" kern="1200">
          <a:solidFill>
            <a:schemeClr val="tx1"/>
          </a:solidFill>
          <a:latin typeface="+mn-lt"/>
          <a:ea typeface="+mn-ea"/>
          <a:cs typeface="+mn-cs"/>
        </a:defRPr>
      </a:lvl7pPr>
      <a:lvl8pPr marL="3184035" algn="l" defTabSz="454868" rtl="0" eaLnBrk="1" latinLnBrk="0" hangingPunct="1">
        <a:defRPr sz="1900" kern="1200">
          <a:solidFill>
            <a:schemeClr val="tx1"/>
          </a:solidFill>
          <a:latin typeface="+mn-lt"/>
          <a:ea typeface="+mn-ea"/>
          <a:cs typeface="+mn-cs"/>
        </a:defRPr>
      </a:lvl8pPr>
      <a:lvl9pPr marL="3638910" algn="l" defTabSz="454868"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7"/>
            <a:ext cx="10945654" cy="1143000"/>
          </a:xfrm>
          <a:prstGeom prst="rect">
            <a:avLst/>
          </a:prstGeom>
        </p:spPr>
        <p:txBody>
          <a:bodyPr vert="horz" lIns="90982" tIns="45488" rIns="90982" bIns="45488"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8092" y="1600203"/>
            <a:ext cx="10945654" cy="4275716"/>
          </a:xfrm>
          <a:prstGeom prst="rect">
            <a:avLst/>
          </a:prstGeom>
        </p:spPr>
        <p:txBody>
          <a:bodyPr vert="horz" lIns="90982" tIns="45488" rIns="90982" bIns="454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430"/>
            <a:ext cx="2837762" cy="365125"/>
          </a:xfrm>
          <a:prstGeom prst="rect">
            <a:avLst/>
          </a:prstGeom>
        </p:spPr>
        <p:txBody>
          <a:bodyPr vert="horz" lIns="90982" tIns="45488" rIns="90982" bIns="45488" rtlCol="0" anchor="ctr"/>
          <a:lstStyle>
            <a:lvl1pPr algn="l">
              <a:defRPr sz="1200">
                <a:solidFill>
                  <a:schemeClr val="tx1">
                    <a:tint val="75000"/>
                  </a:schemeClr>
                </a:solidFill>
              </a:defRPr>
            </a:lvl1p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3"/>
          </p:nvPr>
        </p:nvSpPr>
        <p:spPr>
          <a:xfrm>
            <a:off x="4155305" y="6356430"/>
            <a:ext cx="3851249" cy="365125"/>
          </a:xfrm>
          <a:prstGeom prst="rect">
            <a:avLst/>
          </a:prstGeom>
        </p:spPr>
        <p:txBody>
          <a:bodyPr vert="horz" lIns="90982" tIns="45488" rIns="90982" bIns="45488" rtlCol="0" anchor="ctr"/>
          <a:lstStyle>
            <a:lvl1pPr algn="ctr">
              <a:defRPr sz="1200">
                <a:solidFill>
                  <a:schemeClr val="tx1">
                    <a:tint val="75000"/>
                  </a:schemeClr>
                </a:solidFill>
              </a:defRPr>
            </a:lvl1pPr>
          </a:lstStyle>
          <a:p>
            <a:endParaRPr lang="en-US">
              <a:solidFill>
                <a:srgbClr val="565A5C">
                  <a:tint val="75000"/>
                </a:srgbClr>
              </a:solidFill>
            </a:endParaRPr>
          </a:p>
        </p:txBody>
      </p:sp>
    </p:spTree>
    <p:extLst>
      <p:ext uri="{BB962C8B-B14F-4D97-AF65-F5344CB8AC3E}">
        <p14:creationId xmlns:p14="http://schemas.microsoft.com/office/powerpoint/2010/main" val="1864542847"/>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Lst>
  <p:txStyles>
    <p:titleStyle>
      <a:lvl1pPr algn="l" defTabSz="454868" rtl="0" eaLnBrk="1" latinLnBrk="0" hangingPunct="1">
        <a:spcBef>
          <a:spcPct val="0"/>
        </a:spcBef>
        <a:buNone/>
        <a:defRPr sz="4400" kern="1200">
          <a:solidFill>
            <a:schemeClr val="tx1"/>
          </a:solidFill>
          <a:latin typeface="+mj-lt"/>
          <a:ea typeface="+mj-ea"/>
          <a:cs typeface="+mj-cs"/>
        </a:defRPr>
      </a:lvl1pPr>
    </p:titleStyle>
    <p:bodyStyle>
      <a:lvl1pPr marL="341143" indent="-341143" algn="l" defTabSz="454868" rtl="0" eaLnBrk="1" latinLnBrk="0" hangingPunct="1">
        <a:spcBef>
          <a:spcPct val="20000"/>
        </a:spcBef>
        <a:buFont typeface="Arial"/>
        <a:buChar char="•"/>
        <a:defRPr sz="3200" kern="1200">
          <a:solidFill>
            <a:schemeClr val="tx1"/>
          </a:solidFill>
          <a:latin typeface="+mn-lt"/>
          <a:ea typeface="+mn-ea"/>
          <a:cs typeface="+mn-cs"/>
        </a:defRPr>
      </a:lvl1pPr>
      <a:lvl2pPr marL="739159" indent="-284292" algn="l" defTabSz="454868" rtl="0" eaLnBrk="1" latinLnBrk="0" hangingPunct="1">
        <a:spcBef>
          <a:spcPct val="20000"/>
        </a:spcBef>
        <a:buFont typeface="Arial"/>
        <a:buChar char="–"/>
        <a:defRPr sz="2800" kern="1200">
          <a:solidFill>
            <a:schemeClr val="tx1"/>
          </a:solidFill>
          <a:latin typeface="+mn-lt"/>
          <a:ea typeface="+mn-ea"/>
          <a:cs typeface="+mn-cs"/>
        </a:defRPr>
      </a:lvl2pPr>
      <a:lvl3pPr marL="1137159" indent="-227427" algn="l" defTabSz="454868" rtl="0" eaLnBrk="1" latinLnBrk="0" hangingPunct="1">
        <a:spcBef>
          <a:spcPct val="20000"/>
        </a:spcBef>
        <a:buFont typeface="Arial"/>
        <a:buChar char="•"/>
        <a:defRPr sz="2400" kern="1200">
          <a:solidFill>
            <a:schemeClr val="tx1"/>
          </a:solidFill>
          <a:latin typeface="+mn-lt"/>
          <a:ea typeface="+mn-ea"/>
          <a:cs typeface="+mn-cs"/>
        </a:defRPr>
      </a:lvl3pPr>
      <a:lvl4pPr marL="1592010" indent="-227427" algn="l" defTabSz="454868" rtl="0" eaLnBrk="1" latinLnBrk="0" hangingPunct="1">
        <a:spcBef>
          <a:spcPct val="20000"/>
        </a:spcBef>
        <a:buFont typeface="Arial"/>
        <a:buChar char="–"/>
        <a:defRPr sz="2000" kern="1200">
          <a:solidFill>
            <a:schemeClr val="tx1"/>
          </a:solidFill>
          <a:latin typeface="+mn-lt"/>
          <a:ea typeface="+mn-ea"/>
          <a:cs typeface="+mn-cs"/>
        </a:defRPr>
      </a:lvl4pPr>
      <a:lvl5pPr marL="2046887" indent="-227427" algn="l" defTabSz="454868" rtl="0" eaLnBrk="1" latinLnBrk="0" hangingPunct="1">
        <a:spcBef>
          <a:spcPct val="20000"/>
        </a:spcBef>
        <a:buFont typeface="Arial"/>
        <a:buChar char="»"/>
        <a:defRPr sz="2000" kern="1200">
          <a:solidFill>
            <a:schemeClr val="tx1"/>
          </a:solidFill>
          <a:latin typeface="+mn-lt"/>
          <a:ea typeface="+mn-ea"/>
          <a:cs typeface="+mn-cs"/>
        </a:defRPr>
      </a:lvl5pPr>
      <a:lvl6pPr marL="2501748" indent="-227427" algn="l" defTabSz="454868" rtl="0" eaLnBrk="1" latinLnBrk="0" hangingPunct="1">
        <a:spcBef>
          <a:spcPct val="20000"/>
        </a:spcBef>
        <a:buFont typeface="Arial"/>
        <a:buChar char="•"/>
        <a:defRPr sz="2000" kern="1200">
          <a:solidFill>
            <a:schemeClr val="tx1"/>
          </a:solidFill>
          <a:latin typeface="+mn-lt"/>
          <a:ea typeface="+mn-ea"/>
          <a:cs typeface="+mn-cs"/>
        </a:defRPr>
      </a:lvl6pPr>
      <a:lvl7pPr marL="2956612" indent="-227427" algn="l" defTabSz="454868" rtl="0" eaLnBrk="1" latinLnBrk="0" hangingPunct="1">
        <a:spcBef>
          <a:spcPct val="20000"/>
        </a:spcBef>
        <a:buFont typeface="Arial"/>
        <a:buChar char="•"/>
        <a:defRPr sz="2000" kern="1200">
          <a:solidFill>
            <a:schemeClr val="tx1"/>
          </a:solidFill>
          <a:latin typeface="+mn-lt"/>
          <a:ea typeface="+mn-ea"/>
          <a:cs typeface="+mn-cs"/>
        </a:defRPr>
      </a:lvl7pPr>
      <a:lvl8pPr marL="3411472" indent="-227427" algn="l" defTabSz="454868" rtl="0" eaLnBrk="1" latinLnBrk="0" hangingPunct="1">
        <a:spcBef>
          <a:spcPct val="20000"/>
        </a:spcBef>
        <a:buFont typeface="Arial"/>
        <a:buChar char="•"/>
        <a:defRPr sz="2000" kern="1200">
          <a:solidFill>
            <a:schemeClr val="tx1"/>
          </a:solidFill>
          <a:latin typeface="+mn-lt"/>
          <a:ea typeface="+mn-ea"/>
          <a:cs typeface="+mn-cs"/>
        </a:defRPr>
      </a:lvl8pPr>
      <a:lvl9pPr marL="3866335" indent="-227427" algn="l" defTabSz="4548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68" rtl="0" eaLnBrk="1" latinLnBrk="0" hangingPunct="1">
        <a:defRPr sz="1900" kern="1200">
          <a:solidFill>
            <a:schemeClr val="tx1"/>
          </a:solidFill>
          <a:latin typeface="+mn-lt"/>
          <a:ea typeface="+mn-ea"/>
          <a:cs typeface="+mn-cs"/>
        </a:defRPr>
      </a:lvl1pPr>
      <a:lvl2pPr marL="454868" algn="l" defTabSz="454868" rtl="0" eaLnBrk="1" latinLnBrk="0" hangingPunct="1">
        <a:defRPr sz="1900" kern="1200">
          <a:solidFill>
            <a:schemeClr val="tx1"/>
          </a:solidFill>
          <a:latin typeface="+mn-lt"/>
          <a:ea typeface="+mn-ea"/>
          <a:cs typeface="+mn-cs"/>
        </a:defRPr>
      </a:lvl2pPr>
      <a:lvl3pPr marL="909729" algn="l" defTabSz="454868" rtl="0" eaLnBrk="1" latinLnBrk="0" hangingPunct="1">
        <a:defRPr sz="1900" kern="1200">
          <a:solidFill>
            <a:schemeClr val="tx1"/>
          </a:solidFill>
          <a:latin typeface="+mn-lt"/>
          <a:ea typeface="+mn-ea"/>
          <a:cs typeface="+mn-cs"/>
        </a:defRPr>
      </a:lvl3pPr>
      <a:lvl4pPr marL="1364596" algn="l" defTabSz="454868" rtl="0" eaLnBrk="1" latinLnBrk="0" hangingPunct="1">
        <a:defRPr sz="1900" kern="1200">
          <a:solidFill>
            <a:schemeClr val="tx1"/>
          </a:solidFill>
          <a:latin typeface="+mn-lt"/>
          <a:ea typeface="+mn-ea"/>
          <a:cs typeface="+mn-cs"/>
        </a:defRPr>
      </a:lvl4pPr>
      <a:lvl5pPr marL="1819454" algn="l" defTabSz="454868" rtl="0" eaLnBrk="1" latinLnBrk="0" hangingPunct="1">
        <a:defRPr sz="1900" kern="1200">
          <a:solidFill>
            <a:schemeClr val="tx1"/>
          </a:solidFill>
          <a:latin typeface="+mn-lt"/>
          <a:ea typeface="+mn-ea"/>
          <a:cs typeface="+mn-cs"/>
        </a:defRPr>
      </a:lvl5pPr>
      <a:lvl6pPr marL="2274320" algn="l" defTabSz="454868" rtl="0" eaLnBrk="1" latinLnBrk="0" hangingPunct="1">
        <a:defRPr sz="1900" kern="1200">
          <a:solidFill>
            <a:schemeClr val="tx1"/>
          </a:solidFill>
          <a:latin typeface="+mn-lt"/>
          <a:ea typeface="+mn-ea"/>
          <a:cs typeface="+mn-cs"/>
        </a:defRPr>
      </a:lvl6pPr>
      <a:lvl7pPr marL="2729178" algn="l" defTabSz="454868" rtl="0" eaLnBrk="1" latinLnBrk="0" hangingPunct="1">
        <a:defRPr sz="1900" kern="1200">
          <a:solidFill>
            <a:schemeClr val="tx1"/>
          </a:solidFill>
          <a:latin typeface="+mn-lt"/>
          <a:ea typeface="+mn-ea"/>
          <a:cs typeface="+mn-cs"/>
        </a:defRPr>
      </a:lvl7pPr>
      <a:lvl8pPr marL="3184035" algn="l" defTabSz="454868" rtl="0" eaLnBrk="1" latinLnBrk="0" hangingPunct="1">
        <a:defRPr sz="1900" kern="1200">
          <a:solidFill>
            <a:schemeClr val="tx1"/>
          </a:solidFill>
          <a:latin typeface="+mn-lt"/>
          <a:ea typeface="+mn-ea"/>
          <a:cs typeface="+mn-cs"/>
        </a:defRPr>
      </a:lvl8pPr>
      <a:lvl9pPr marL="3638910" algn="l" defTabSz="454868"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7"/>
            <a:ext cx="8260148" cy="1143000"/>
          </a:xfrm>
          <a:prstGeom prst="rect">
            <a:avLst/>
          </a:prstGeom>
        </p:spPr>
        <p:txBody>
          <a:bodyPr vert="horz" lIns="90982" tIns="45488" rIns="90982" bIns="45488" rtlCol="0" anchor="t">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608092" y="1600206"/>
            <a:ext cx="10945654" cy="4525963"/>
          </a:xfrm>
          <a:prstGeom prst="rect">
            <a:avLst/>
          </a:prstGeom>
        </p:spPr>
        <p:txBody>
          <a:bodyPr vert="horz" lIns="90982" tIns="45488" rIns="90982" bIns="454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430"/>
            <a:ext cx="2837762" cy="365125"/>
          </a:xfrm>
          <a:prstGeom prst="rect">
            <a:avLst/>
          </a:prstGeom>
        </p:spPr>
        <p:txBody>
          <a:bodyPr vert="horz" lIns="90982" tIns="45488" rIns="90982" bIns="45488" rtlCol="0" anchor="ctr"/>
          <a:lstStyle>
            <a:lvl1pPr algn="l">
              <a:defRPr sz="1200">
                <a:solidFill>
                  <a:schemeClr val="tx1">
                    <a:tint val="75000"/>
                  </a:schemeClr>
                </a:solidFill>
              </a:defRPr>
            </a:lvl1p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3"/>
          </p:nvPr>
        </p:nvSpPr>
        <p:spPr>
          <a:xfrm>
            <a:off x="4155305" y="6356430"/>
            <a:ext cx="3851249" cy="365125"/>
          </a:xfrm>
          <a:prstGeom prst="rect">
            <a:avLst/>
          </a:prstGeom>
        </p:spPr>
        <p:txBody>
          <a:bodyPr vert="horz" lIns="90982" tIns="45488" rIns="90982" bIns="45488" rtlCol="0" anchor="ctr"/>
          <a:lstStyle>
            <a:lvl1pPr algn="ctr">
              <a:defRPr sz="1200">
                <a:solidFill>
                  <a:schemeClr val="tx1">
                    <a:tint val="75000"/>
                  </a:schemeClr>
                </a:solidFill>
              </a:defRPr>
            </a:lvl1pPr>
          </a:lstStyle>
          <a:p>
            <a:endParaRPr lang="en-US">
              <a:solidFill>
                <a:srgbClr val="565A5C">
                  <a:tint val="75000"/>
                </a:srgbClr>
              </a:solidFill>
            </a:endParaRPr>
          </a:p>
        </p:txBody>
      </p:sp>
      <p:sp>
        <p:nvSpPr>
          <p:cNvPr id="6" name="Slide Number Placeholder 5"/>
          <p:cNvSpPr>
            <a:spLocks noGrp="1"/>
          </p:cNvSpPr>
          <p:nvPr>
            <p:ph type="sldNum" sz="quarter" idx="4"/>
          </p:nvPr>
        </p:nvSpPr>
        <p:spPr>
          <a:xfrm>
            <a:off x="8715985" y="6356430"/>
            <a:ext cx="2837762" cy="365125"/>
          </a:xfrm>
          <a:prstGeom prst="rect">
            <a:avLst/>
          </a:prstGeom>
        </p:spPr>
        <p:txBody>
          <a:bodyPr vert="horz" lIns="90982" tIns="45488" rIns="90982" bIns="45488" rtlCol="0" anchor="ctr"/>
          <a:lstStyle>
            <a:lvl1pPr algn="r">
              <a:defRPr sz="1200">
                <a:solidFill>
                  <a:schemeClr val="tx1">
                    <a:tint val="75000"/>
                  </a:schemeClr>
                </a:solidFill>
              </a:defRPr>
            </a:lvl1pPr>
          </a:lstStyle>
          <a:p>
            <a:fld id="{E2E41881-8612-0842-B2F9-5029B026B246}"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112666667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4" r:id="rId4"/>
    <p:sldLayoutId id="2147483985" r:id="rId5"/>
  </p:sldLayoutIdLst>
  <p:txStyles>
    <p:titleStyle>
      <a:lvl1pPr algn="l" defTabSz="454868" rtl="0" eaLnBrk="1" latinLnBrk="0" hangingPunct="1">
        <a:spcBef>
          <a:spcPct val="0"/>
        </a:spcBef>
        <a:buNone/>
        <a:defRPr sz="4400" kern="1200">
          <a:solidFill>
            <a:schemeClr val="tx1"/>
          </a:solidFill>
          <a:latin typeface="+mj-lt"/>
          <a:ea typeface="+mj-ea"/>
          <a:cs typeface="+mj-cs"/>
        </a:defRPr>
      </a:lvl1pPr>
    </p:titleStyle>
    <p:bodyStyle>
      <a:lvl1pPr marL="341143" indent="-341143" algn="l" defTabSz="454868" rtl="0" eaLnBrk="1" latinLnBrk="0" hangingPunct="1">
        <a:spcBef>
          <a:spcPct val="20000"/>
        </a:spcBef>
        <a:buFont typeface="Arial"/>
        <a:buChar char="•"/>
        <a:defRPr sz="3200" kern="1200">
          <a:solidFill>
            <a:schemeClr val="tx1"/>
          </a:solidFill>
          <a:latin typeface="+mn-lt"/>
          <a:ea typeface="+mn-ea"/>
          <a:cs typeface="+mn-cs"/>
        </a:defRPr>
      </a:lvl1pPr>
      <a:lvl2pPr marL="739159" indent="-284292" algn="l" defTabSz="454868" rtl="0" eaLnBrk="1" latinLnBrk="0" hangingPunct="1">
        <a:spcBef>
          <a:spcPct val="20000"/>
        </a:spcBef>
        <a:buFont typeface="Arial"/>
        <a:buChar char="–"/>
        <a:defRPr sz="2800" kern="1200">
          <a:solidFill>
            <a:schemeClr val="tx1"/>
          </a:solidFill>
          <a:latin typeface="+mn-lt"/>
          <a:ea typeface="+mn-ea"/>
          <a:cs typeface="+mn-cs"/>
        </a:defRPr>
      </a:lvl2pPr>
      <a:lvl3pPr marL="1137159" indent="-227427" algn="l" defTabSz="454868" rtl="0" eaLnBrk="1" latinLnBrk="0" hangingPunct="1">
        <a:spcBef>
          <a:spcPct val="20000"/>
        </a:spcBef>
        <a:buFont typeface="Arial"/>
        <a:buChar char="•"/>
        <a:defRPr sz="2400" kern="1200">
          <a:solidFill>
            <a:schemeClr val="tx1"/>
          </a:solidFill>
          <a:latin typeface="+mn-lt"/>
          <a:ea typeface="+mn-ea"/>
          <a:cs typeface="+mn-cs"/>
        </a:defRPr>
      </a:lvl3pPr>
      <a:lvl4pPr marL="1592010" indent="-227427" algn="l" defTabSz="454868" rtl="0" eaLnBrk="1" latinLnBrk="0" hangingPunct="1">
        <a:spcBef>
          <a:spcPct val="20000"/>
        </a:spcBef>
        <a:buFont typeface="Arial"/>
        <a:buChar char="–"/>
        <a:defRPr sz="2000" kern="1200">
          <a:solidFill>
            <a:schemeClr val="tx1"/>
          </a:solidFill>
          <a:latin typeface="+mn-lt"/>
          <a:ea typeface="+mn-ea"/>
          <a:cs typeface="+mn-cs"/>
        </a:defRPr>
      </a:lvl4pPr>
      <a:lvl5pPr marL="2046887" indent="-227427" algn="l" defTabSz="454868" rtl="0" eaLnBrk="1" latinLnBrk="0" hangingPunct="1">
        <a:spcBef>
          <a:spcPct val="20000"/>
        </a:spcBef>
        <a:buFont typeface="Arial"/>
        <a:buChar char="»"/>
        <a:defRPr sz="2000" kern="1200">
          <a:solidFill>
            <a:schemeClr val="tx1"/>
          </a:solidFill>
          <a:latin typeface="+mn-lt"/>
          <a:ea typeface="+mn-ea"/>
          <a:cs typeface="+mn-cs"/>
        </a:defRPr>
      </a:lvl5pPr>
      <a:lvl6pPr marL="2501748" indent="-227427" algn="l" defTabSz="454868" rtl="0" eaLnBrk="1" latinLnBrk="0" hangingPunct="1">
        <a:spcBef>
          <a:spcPct val="20000"/>
        </a:spcBef>
        <a:buFont typeface="Arial"/>
        <a:buChar char="•"/>
        <a:defRPr sz="2000" kern="1200">
          <a:solidFill>
            <a:schemeClr val="tx1"/>
          </a:solidFill>
          <a:latin typeface="+mn-lt"/>
          <a:ea typeface="+mn-ea"/>
          <a:cs typeface="+mn-cs"/>
        </a:defRPr>
      </a:lvl6pPr>
      <a:lvl7pPr marL="2956612" indent="-227427" algn="l" defTabSz="454868" rtl="0" eaLnBrk="1" latinLnBrk="0" hangingPunct="1">
        <a:spcBef>
          <a:spcPct val="20000"/>
        </a:spcBef>
        <a:buFont typeface="Arial"/>
        <a:buChar char="•"/>
        <a:defRPr sz="2000" kern="1200">
          <a:solidFill>
            <a:schemeClr val="tx1"/>
          </a:solidFill>
          <a:latin typeface="+mn-lt"/>
          <a:ea typeface="+mn-ea"/>
          <a:cs typeface="+mn-cs"/>
        </a:defRPr>
      </a:lvl7pPr>
      <a:lvl8pPr marL="3411472" indent="-227427" algn="l" defTabSz="454868" rtl="0" eaLnBrk="1" latinLnBrk="0" hangingPunct="1">
        <a:spcBef>
          <a:spcPct val="20000"/>
        </a:spcBef>
        <a:buFont typeface="Arial"/>
        <a:buChar char="•"/>
        <a:defRPr sz="2000" kern="1200">
          <a:solidFill>
            <a:schemeClr val="tx1"/>
          </a:solidFill>
          <a:latin typeface="+mn-lt"/>
          <a:ea typeface="+mn-ea"/>
          <a:cs typeface="+mn-cs"/>
        </a:defRPr>
      </a:lvl8pPr>
      <a:lvl9pPr marL="3866335" indent="-227427" algn="l" defTabSz="4548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68" rtl="0" eaLnBrk="1" latinLnBrk="0" hangingPunct="1">
        <a:defRPr sz="1900" kern="1200">
          <a:solidFill>
            <a:schemeClr val="tx1"/>
          </a:solidFill>
          <a:latin typeface="+mn-lt"/>
          <a:ea typeface="+mn-ea"/>
          <a:cs typeface="+mn-cs"/>
        </a:defRPr>
      </a:lvl1pPr>
      <a:lvl2pPr marL="454868" algn="l" defTabSz="454868" rtl="0" eaLnBrk="1" latinLnBrk="0" hangingPunct="1">
        <a:defRPr sz="1900" kern="1200">
          <a:solidFill>
            <a:schemeClr val="tx1"/>
          </a:solidFill>
          <a:latin typeface="+mn-lt"/>
          <a:ea typeface="+mn-ea"/>
          <a:cs typeface="+mn-cs"/>
        </a:defRPr>
      </a:lvl2pPr>
      <a:lvl3pPr marL="909729" algn="l" defTabSz="454868" rtl="0" eaLnBrk="1" latinLnBrk="0" hangingPunct="1">
        <a:defRPr sz="1900" kern="1200">
          <a:solidFill>
            <a:schemeClr val="tx1"/>
          </a:solidFill>
          <a:latin typeface="+mn-lt"/>
          <a:ea typeface="+mn-ea"/>
          <a:cs typeface="+mn-cs"/>
        </a:defRPr>
      </a:lvl3pPr>
      <a:lvl4pPr marL="1364596" algn="l" defTabSz="454868" rtl="0" eaLnBrk="1" latinLnBrk="0" hangingPunct="1">
        <a:defRPr sz="1900" kern="1200">
          <a:solidFill>
            <a:schemeClr val="tx1"/>
          </a:solidFill>
          <a:latin typeface="+mn-lt"/>
          <a:ea typeface="+mn-ea"/>
          <a:cs typeface="+mn-cs"/>
        </a:defRPr>
      </a:lvl4pPr>
      <a:lvl5pPr marL="1819454" algn="l" defTabSz="454868" rtl="0" eaLnBrk="1" latinLnBrk="0" hangingPunct="1">
        <a:defRPr sz="1900" kern="1200">
          <a:solidFill>
            <a:schemeClr val="tx1"/>
          </a:solidFill>
          <a:latin typeface="+mn-lt"/>
          <a:ea typeface="+mn-ea"/>
          <a:cs typeface="+mn-cs"/>
        </a:defRPr>
      </a:lvl5pPr>
      <a:lvl6pPr marL="2274320" algn="l" defTabSz="454868" rtl="0" eaLnBrk="1" latinLnBrk="0" hangingPunct="1">
        <a:defRPr sz="1900" kern="1200">
          <a:solidFill>
            <a:schemeClr val="tx1"/>
          </a:solidFill>
          <a:latin typeface="+mn-lt"/>
          <a:ea typeface="+mn-ea"/>
          <a:cs typeface="+mn-cs"/>
        </a:defRPr>
      </a:lvl6pPr>
      <a:lvl7pPr marL="2729178" algn="l" defTabSz="454868" rtl="0" eaLnBrk="1" latinLnBrk="0" hangingPunct="1">
        <a:defRPr sz="1900" kern="1200">
          <a:solidFill>
            <a:schemeClr val="tx1"/>
          </a:solidFill>
          <a:latin typeface="+mn-lt"/>
          <a:ea typeface="+mn-ea"/>
          <a:cs typeface="+mn-cs"/>
        </a:defRPr>
      </a:lvl7pPr>
      <a:lvl8pPr marL="3184035" algn="l" defTabSz="454868" rtl="0" eaLnBrk="1" latinLnBrk="0" hangingPunct="1">
        <a:defRPr sz="1900" kern="1200">
          <a:solidFill>
            <a:schemeClr val="tx1"/>
          </a:solidFill>
          <a:latin typeface="+mn-lt"/>
          <a:ea typeface="+mn-ea"/>
          <a:cs typeface="+mn-cs"/>
        </a:defRPr>
      </a:lvl8pPr>
      <a:lvl9pPr marL="3638910" algn="l" defTabSz="454868"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9763" y="254000"/>
            <a:ext cx="10147534"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txBox="1">
            <a:spLocks noGrp="1"/>
          </p:cNvSpPr>
          <p:nvPr>
            <p:ph type="body" idx="1"/>
          </p:nvPr>
        </p:nvSpPr>
        <p:spPr>
          <a:xfrm>
            <a:off x="639763" y="1606550"/>
            <a:ext cx="10147534" cy="4648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4" name="All Children Thrive Cincinnati"/>
          <p:cNvSpPr txBox="1"/>
          <p:nvPr/>
        </p:nvSpPr>
        <p:spPr>
          <a:xfrm>
            <a:off x="9730262" y="6349232"/>
            <a:ext cx="1692644" cy="204737"/>
          </a:xfrm>
          <a:prstGeom prst="rect">
            <a:avLst/>
          </a:prstGeom>
          <a:ln w="12700">
            <a:miter lim="400000"/>
          </a:ln>
          <a:extLst>
            <a:ext uri="{C572A759-6A51-4108-AA02-DFA0A04FC94B}">
              <ma14:wrappingTextBoxFlag xmlns="" xmlns:ma14="http://schemas.microsoft.com/office/mac/drawingml/2011/main" val="1"/>
            </a:ext>
          </a:extLst>
        </p:spPr>
        <p:txBody>
          <a:bodyPr wrap="none" lIns="25337" tIns="25337" rIns="25337" bIns="25337" anchor="ctr">
            <a:spAutoFit/>
          </a:bodyPr>
          <a:lstStyle>
            <a:lvl1pPr>
              <a:lnSpc>
                <a:spcPct val="100000"/>
              </a:lnSpc>
              <a:defRPr sz="2000">
                <a:solidFill>
                  <a:srgbClr val="5E5E5E"/>
                </a:solidFill>
                <a:latin typeface="+mn-lt"/>
                <a:ea typeface="+mn-ea"/>
                <a:cs typeface="+mn-cs"/>
                <a:sym typeface="Geomanist"/>
              </a:defRPr>
            </a:lvl1pPr>
          </a:lstStyle>
          <a:p>
            <a:pPr defTabSz="411759" hangingPunct="0"/>
            <a:r>
              <a:rPr sz="998" kern="0"/>
              <a:t>All Children Thrive Cincinnati</a:t>
            </a:r>
          </a:p>
        </p:txBody>
      </p:sp>
      <p:sp>
        <p:nvSpPr>
          <p:cNvPr id="5" name="Slide Number"/>
          <p:cNvSpPr txBox="1">
            <a:spLocks noGrp="1"/>
          </p:cNvSpPr>
          <p:nvPr>
            <p:ph type="sldNum" sz="quarter" idx="2"/>
          </p:nvPr>
        </p:nvSpPr>
        <p:spPr>
          <a:xfrm>
            <a:off x="11263797" y="6321425"/>
            <a:ext cx="274114" cy="271421"/>
          </a:xfrm>
          <a:prstGeom prst="rect">
            <a:avLst/>
          </a:prstGeom>
          <a:ln w="12700">
            <a:miter lim="400000"/>
          </a:ln>
        </p:spPr>
        <p:txBody>
          <a:bodyPr wrap="none" lIns="50800" tIns="50800" rIns="50800" bIns="50800">
            <a:spAutoFit/>
          </a:bodyPr>
          <a:lstStyle>
            <a:lvl1pPr algn="r">
              <a:lnSpc>
                <a:spcPct val="100000"/>
              </a:lnSpc>
              <a:defRPr sz="1097">
                <a:solidFill>
                  <a:srgbClr val="5E5E5E"/>
                </a:solidFill>
                <a:latin typeface="+mn-lt"/>
                <a:ea typeface="+mn-ea"/>
                <a:cs typeface="+mn-cs"/>
                <a:sym typeface="Geomanist"/>
              </a:defRPr>
            </a:lvl1pPr>
          </a:lstStyle>
          <a:p>
            <a:pPr defTabSz="411759" hangingPunct="0"/>
            <a:fld id="{86CB4B4D-7CA3-9044-876B-883B54F8677D}" type="slidenum">
              <a:rPr lang="en-US" kern="0" smtClean="0"/>
              <a:pPr defTabSz="411759" hangingPunct="0"/>
              <a:t>‹#›</a:t>
            </a:fld>
            <a:endParaRPr lang="en-US" kern="0"/>
          </a:p>
        </p:txBody>
      </p:sp>
      <p:pic>
        <p:nvPicPr>
          <p:cNvPr id="6" name="25042_CHH_all_Children_Thrive_Logo_EBU.png" descr="25042_CHH_all_Children_Thrive_Logo_EBU.png"/>
          <p:cNvPicPr>
            <a:picLocks noChangeAspect="1"/>
          </p:cNvPicPr>
          <p:nvPr/>
        </p:nvPicPr>
        <p:blipFill>
          <a:blip r:embed="rId7">
            <a:extLst/>
          </a:blip>
          <a:stretch>
            <a:fillRect/>
          </a:stretch>
        </p:blipFill>
        <p:spPr>
          <a:xfrm>
            <a:off x="10930427" y="228600"/>
            <a:ext cx="1012078" cy="977438"/>
          </a:xfrm>
          <a:prstGeom prst="rect">
            <a:avLst/>
          </a:prstGeom>
          <a:ln w="12700">
            <a:miter lim="400000"/>
          </a:ln>
        </p:spPr>
      </p:pic>
      <p:pic>
        <p:nvPicPr>
          <p:cNvPr id="7" name="Bottom_Bar.png" descr="Bottom_Bar.png"/>
          <p:cNvPicPr>
            <a:picLocks noChangeAspect="1"/>
          </p:cNvPicPr>
          <p:nvPr/>
        </p:nvPicPr>
        <p:blipFill>
          <a:blip r:embed="rId8">
            <a:extLst/>
          </a:blip>
          <a:stretch>
            <a:fillRect/>
          </a:stretch>
        </p:blipFill>
        <p:spPr>
          <a:xfrm>
            <a:off x="-202698" y="6577281"/>
            <a:ext cx="12567233" cy="448941"/>
          </a:xfrm>
          <a:prstGeom prst="rect">
            <a:avLst/>
          </a:prstGeom>
          <a:ln w="12700">
            <a:miter lim="400000"/>
          </a:ln>
        </p:spPr>
      </p:pic>
    </p:spTree>
    <p:extLst>
      <p:ext uri="{BB962C8B-B14F-4D97-AF65-F5344CB8AC3E}">
        <p14:creationId xmlns:p14="http://schemas.microsoft.com/office/powerpoint/2010/main" val="20111542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1" r:id="rId4"/>
    <p:sldLayoutId id="2147483992" r:id="rId5"/>
  </p:sldLayoutIdLst>
  <p:transition spd="med"/>
  <p:txStyles>
    <p:titleStyle>
      <a:lvl1pPr marL="0" marR="0" indent="0" algn="l" defTabSz="411759" rtl="0" latinLnBrk="0">
        <a:lnSpc>
          <a:spcPct val="100000"/>
        </a:lnSpc>
        <a:spcBef>
          <a:spcPts val="0"/>
        </a:spcBef>
        <a:spcAft>
          <a:spcPts val="0"/>
        </a:spcAft>
        <a:buClrTx/>
        <a:buSzTx/>
        <a:buFontTx/>
        <a:buNone/>
        <a:tabLst/>
        <a:defRPr sz="2993" b="0" i="0" u="none" strike="noStrike" cap="none" spc="0" baseline="0">
          <a:ln>
            <a:noFill/>
          </a:ln>
          <a:solidFill>
            <a:srgbClr val="000000"/>
          </a:solidFill>
          <a:uFillTx/>
          <a:latin typeface="+mj-lt"/>
          <a:ea typeface="+mj-ea"/>
          <a:cs typeface="+mj-cs"/>
          <a:sym typeface="Geomanist Book"/>
        </a:defRPr>
      </a:lvl1pPr>
      <a:lvl2pPr marL="0" marR="0" indent="114026" algn="l" defTabSz="411759" rtl="0" latinLnBrk="0">
        <a:lnSpc>
          <a:spcPct val="100000"/>
        </a:lnSpc>
        <a:spcBef>
          <a:spcPts val="0"/>
        </a:spcBef>
        <a:spcAft>
          <a:spcPts val="0"/>
        </a:spcAft>
        <a:buClrTx/>
        <a:buSzTx/>
        <a:buFontTx/>
        <a:buNone/>
        <a:tabLst/>
        <a:defRPr sz="2993" b="0" i="0" u="none" strike="noStrike" cap="none" spc="0" baseline="0">
          <a:ln>
            <a:noFill/>
          </a:ln>
          <a:solidFill>
            <a:srgbClr val="000000"/>
          </a:solidFill>
          <a:uFillTx/>
          <a:latin typeface="+mj-lt"/>
          <a:ea typeface="+mj-ea"/>
          <a:cs typeface="+mj-cs"/>
          <a:sym typeface="Geomanist Book"/>
        </a:defRPr>
      </a:lvl2pPr>
      <a:lvl3pPr marL="0" marR="0" indent="228051" algn="l" defTabSz="411759" rtl="0" latinLnBrk="0">
        <a:lnSpc>
          <a:spcPct val="100000"/>
        </a:lnSpc>
        <a:spcBef>
          <a:spcPts val="0"/>
        </a:spcBef>
        <a:spcAft>
          <a:spcPts val="0"/>
        </a:spcAft>
        <a:buClrTx/>
        <a:buSzTx/>
        <a:buFontTx/>
        <a:buNone/>
        <a:tabLst/>
        <a:defRPr sz="2993" b="0" i="0" u="none" strike="noStrike" cap="none" spc="0" baseline="0">
          <a:ln>
            <a:noFill/>
          </a:ln>
          <a:solidFill>
            <a:srgbClr val="000000"/>
          </a:solidFill>
          <a:uFillTx/>
          <a:latin typeface="+mj-lt"/>
          <a:ea typeface="+mj-ea"/>
          <a:cs typeface="+mj-cs"/>
          <a:sym typeface="Geomanist Book"/>
        </a:defRPr>
      </a:lvl3pPr>
      <a:lvl4pPr marL="0" marR="0" indent="342077" algn="l" defTabSz="411759" rtl="0" latinLnBrk="0">
        <a:lnSpc>
          <a:spcPct val="100000"/>
        </a:lnSpc>
        <a:spcBef>
          <a:spcPts val="0"/>
        </a:spcBef>
        <a:spcAft>
          <a:spcPts val="0"/>
        </a:spcAft>
        <a:buClrTx/>
        <a:buSzTx/>
        <a:buFontTx/>
        <a:buNone/>
        <a:tabLst/>
        <a:defRPr sz="2993" b="0" i="0" u="none" strike="noStrike" cap="none" spc="0" baseline="0">
          <a:ln>
            <a:noFill/>
          </a:ln>
          <a:solidFill>
            <a:srgbClr val="000000"/>
          </a:solidFill>
          <a:uFillTx/>
          <a:latin typeface="+mj-lt"/>
          <a:ea typeface="+mj-ea"/>
          <a:cs typeface="+mj-cs"/>
          <a:sym typeface="Geomanist Book"/>
        </a:defRPr>
      </a:lvl4pPr>
      <a:lvl5pPr marL="0" marR="0" indent="456103" algn="l" defTabSz="411759" rtl="0" latinLnBrk="0">
        <a:lnSpc>
          <a:spcPct val="100000"/>
        </a:lnSpc>
        <a:spcBef>
          <a:spcPts val="0"/>
        </a:spcBef>
        <a:spcAft>
          <a:spcPts val="0"/>
        </a:spcAft>
        <a:buClrTx/>
        <a:buSzTx/>
        <a:buFontTx/>
        <a:buNone/>
        <a:tabLst/>
        <a:defRPr sz="2993" b="0" i="0" u="none" strike="noStrike" cap="none" spc="0" baseline="0">
          <a:ln>
            <a:noFill/>
          </a:ln>
          <a:solidFill>
            <a:srgbClr val="000000"/>
          </a:solidFill>
          <a:uFillTx/>
          <a:latin typeface="+mj-lt"/>
          <a:ea typeface="+mj-ea"/>
          <a:cs typeface="+mj-cs"/>
          <a:sym typeface="Geomanist Book"/>
        </a:defRPr>
      </a:lvl5pPr>
      <a:lvl6pPr marL="0" marR="0" indent="570128" algn="l" defTabSz="411759" rtl="0" latinLnBrk="0">
        <a:lnSpc>
          <a:spcPct val="100000"/>
        </a:lnSpc>
        <a:spcBef>
          <a:spcPts val="0"/>
        </a:spcBef>
        <a:spcAft>
          <a:spcPts val="0"/>
        </a:spcAft>
        <a:buClrTx/>
        <a:buSzTx/>
        <a:buFontTx/>
        <a:buNone/>
        <a:tabLst/>
        <a:defRPr sz="2993" b="0" i="0" u="none" strike="noStrike" cap="none" spc="0" baseline="0">
          <a:ln>
            <a:noFill/>
          </a:ln>
          <a:solidFill>
            <a:srgbClr val="000000"/>
          </a:solidFill>
          <a:uFillTx/>
          <a:latin typeface="+mj-lt"/>
          <a:ea typeface="+mj-ea"/>
          <a:cs typeface="+mj-cs"/>
          <a:sym typeface="Geomanist Book"/>
        </a:defRPr>
      </a:lvl6pPr>
      <a:lvl7pPr marL="0" marR="0" indent="684154" algn="l" defTabSz="411759" rtl="0" latinLnBrk="0">
        <a:lnSpc>
          <a:spcPct val="100000"/>
        </a:lnSpc>
        <a:spcBef>
          <a:spcPts val="0"/>
        </a:spcBef>
        <a:spcAft>
          <a:spcPts val="0"/>
        </a:spcAft>
        <a:buClrTx/>
        <a:buSzTx/>
        <a:buFontTx/>
        <a:buNone/>
        <a:tabLst/>
        <a:defRPr sz="2993" b="0" i="0" u="none" strike="noStrike" cap="none" spc="0" baseline="0">
          <a:ln>
            <a:noFill/>
          </a:ln>
          <a:solidFill>
            <a:srgbClr val="000000"/>
          </a:solidFill>
          <a:uFillTx/>
          <a:latin typeface="+mj-lt"/>
          <a:ea typeface="+mj-ea"/>
          <a:cs typeface="+mj-cs"/>
          <a:sym typeface="Geomanist Book"/>
        </a:defRPr>
      </a:lvl7pPr>
      <a:lvl8pPr marL="0" marR="0" indent="798180" algn="l" defTabSz="411759" rtl="0" latinLnBrk="0">
        <a:lnSpc>
          <a:spcPct val="100000"/>
        </a:lnSpc>
        <a:spcBef>
          <a:spcPts val="0"/>
        </a:spcBef>
        <a:spcAft>
          <a:spcPts val="0"/>
        </a:spcAft>
        <a:buClrTx/>
        <a:buSzTx/>
        <a:buFontTx/>
        <a:buNone/>
        <a:tabLst/>
        <a:defRPr sz="2993" b="0" i="0" u="none" strike="noStrike" cap="none" spc="0" baseline="0">
          <a:ln>
            <a:noFill/>
          </a:ln>
          <a:solidFill>
            <a:srgbClr val="000000"/>
          </a:solidFill>
          <a:uFillTx/>
          <a:latin typeface="+mj-lt"/>
          <a:ea typeface="+mj-ea"/>
          <a:cs typeface="+mj-cs"/>
          <a:sym typeface="Geomanist Book"/>
        </a:defRPr>
      </a:lvl8pPr>
      <a:lvl9pPr marL="0" marR="0" indent="912205" algn="l" defTabSz="411759" rtl="0" latinLnBrk="0">
        <a:lnSpc>
          <a:spcPct val="100000"/>
        </a:lnSpc>
        <a:spcBef>
          <a:spcPts val="0"/>
        </a:spcBef>
        <a:spcAft>
          <a:spcPts val="0"/>
        </a:spcAft>
        <a:buClrTx/>
        <a:buSzTx/>
        <a:buFontTx/>
        <a:buNone/>
        <a:tabLst/>
        <a:defRPr sz="2993" b="0" i="0" u="none" strike="noStrike" cap="none" spc="0" baseline="0">
          <a:ln>
            <a:noFill/>
          </a:ln>
          <a:solidFill>
            <a:srgbClr val="000000"/>
          </a:solidFill>
          <a:uFillTx/>
          <a:latin typeface="+mj-lt"/>
          <a:ea typeface="+mj-ea"/>
          <a:cs typeface="+mj-cs"/>
          <a:sym typeface="Geomanist Book"/>
        </a:defRPr>
      </a:lvl9pPr>
    </p:titleStyle>
    <p:bodyStyle>
      <a:lvl1pPr marL="0" marR="0" indent="0" algn="l" defTabSz="411759" rtl="0" latinLnBrk="0">
        <a:lnSpc>
          <a:spcPct val="110000"/>
        </a:lnSpc>
        <a:spcBef>
          <a:spcPts val="998"/>
        </a:spcBef>
        <a:spcAft>
          <a:spcPts val="0"/>
        </a:spcAft>
        <a:buClrTx/>
        <a:buSzTx/>
        <a:buFontTx/>
        <a:buNone/>
        <a:tabLst/>
        <a:defRPr sz="1746" b="0" i="0" u="none" strike="noStrike" cap="none" spc="0" baseline="0">
          <a:ln>
            <a:noFill/>
          </a:ln>
          <a:solidFill>
            <a:srgbClr val="414241"/>
          </a:solidFill>
          <a:uFillTx/>
          <a:latin typeface="+mn-lt"/>
          <a:ea typeface="+mn-ea"/>
          <a:cs typeface="+mn-cs"/>
          <a:sym typeface="Geomanist"/>
        </a:defRPr>
      </a:lvl1pPr>
      <a:lvl2pPr marL="0" marR="0" indent="114026" algn="l" defTabSz="411759" rtl="0" latinLnBrk="0">
        <a:lnSpc>
          <a:spcPct val="110000"/>
        </a:lnSpc>
        <a:spcBef>
          <a:spcPts val="998"/>
        </a:spcBef>
        <a:spcAft>
          <a:spcPts val="0"/>
        </a:spcAft>
        <a:buClrTx/>
        <a:buSzTx/>
        <a:buFontTx/>
        <a:buNone/>
        <a:tabLst/>
        <a:defRPr sz="1746" b="0" i="0" u="none" strike="noStrike" cap="none" spc="0" baseline="0">
          <a:ln>
            <a:noFill/>
          </a:ln>
          <a:solidFill>
            <a:srgbClr val="414241"/>
          </a:solidFill>
          <a:uFillTx/>
          <a:latin typeface="+mn-lt"/>
          <a:ea typeface="+mn-ea"/>
          <a:cs typeface="+mn-cs"/>
          <a:sym typeface="Geomanist"/>
        </a:defRPr>
      </a:lvl2pPr>
      <a:lvl3pPr marL="0" marR="0" indent="228051" algn="l" defTabSz="411759" rtl="0" latinLnBrk="0">
        <a:lnSpc>
          <a:spcPct val="110000"/>
        </a:lnSpc>
        <a:spcBef>
          <a:spcPts val="998"/>
        </a:spcBef>
        <a:spcAft>
          <a:spcPts val="0"/>
        </a:spcAft>
        <a:buClrTx/>
        <a:buSzTx/>
        <a:buFontTx/>
        <a:buNone/>
        <a:tabLst/>
        <a:defRPr sz="1746" b="0" i="0" u="none" strike="noStrike" cap="none" spc="0" baseline="0">
          <a:ln>
            <a:noFill/>
          </a:ln>
          <a:solidFill>
            <a:srgbClr val="414241"/>
          </a:solidFill>
          <a:uFillTx/>
          <a:latin typeface="+mn-lt"/>
          <a:ea typeface="+mn-ea"/>
          <a:cs typeface="+mn-cs"/>
          <a:sym typeface="Geomanist"/>
        </a:defRPr>
      </a:lvl3pPr>
      <a:lvl4pPr marL="0" marR="0" indent="342077" algn="l" defTabSz="411759" rtl="0" latinLnBrk="0">
        <a:lnSpc>
          <a:spcPct val="110000"/>
        </a:lnSpc>
        <a:spcBef>
          <a:spcPts val="998"/>
        </a:spcBef>
        <a:spcAft>
          <a:spcPts val="0"/>
        </a:spcAft>
        <a:buClrTx/>
        <a:buSzTx/>
        <a:buFontTx/>
        <a:buNone/>
        <a:tabLst/>
        <a:defRPr sz="1746" b="0" i="0" u="none" strike="noStrike" cap="none" spc="0" baseline="0">
          <a:ln>
            <a:noFill/>
          </a:ln>
          <a:solidFill>
            <a:srgbClr val="414241"/>
          </a:solidFill>
          <a:uFillTx/>
          <a:latin typeface="+mn-lt"/>
          <a:ea typeface="+mn-ea"/>
          <a:cs typeface="+mn-cs"/>
          <a:sym typeface="Geomanist"/>
        </a:defRPr>
      </a:lvl4pPr>
      <a:lvl5pPr marL="0" marR="0" indent="456103" algn="l" defTabSz="411759" rtl="0" latinLnBrk="0">
        <a:lnSpc>
          <a:spcPct val="110000"/>
        </a:lnSpc>
        <a:spcBef>
          <a:spcPts val="998"/>
        </a:spcBef>
        <a:spcAft>
          <a:spcPts val="0"/>
        </a:spcAft>
        <a:buClrTx/>
        <a:buSzTx/>
        <a:buFontTx/>
        <a:buNone/>
        <a:tabLst/>
        <a:defRPr sz="1746" b="0" i="0" u="none" strike="noStrike" cap="none" spc="0" baseline="0">
          <a:ln>
            <a:noFill/>
          </a:ln>
          <a:solidFill>
            <a:srgbClr val="414241"/>
          </a:solidFill>
          <a:uFillTx/>
          <a:latin typeface="+mn-lt"/>
          <a:ea typeface="+mn-ea"/>
          <a:cs typeface="+mn-cs"/>
          <a:sym typeface="Geomanist"/>
        </a:defRPr>
      </a:lvl5pPr>
      <a:lvl6pPr marL="0" marR="0" indent="570128" algn="l" defTabSz="411759" rtl="0" latinLnBrk="0">
        <a:lnSpc>
          <a:spcPct val="110000"/>
        </a:lnSpc>
        <a:spcBef>
          <a:spcPts val="998"/>
        </a:spcBef>
        <a:spcAft>
          <a:spcPts val="0"/>
        </a:spcAft>
        <a:buClrTx/>
        <a:buSzTx/>
        <a:buFontTx/>
        <a:buNone/>
        <a:tabLst/>
        <a:defRPr sz="1746" b="0" i="0" u="none" strike="noStrike" cap="none" spc="0" baseline="0">
          <a:ln>
            <a:noFill/>
          </a:ln>
          <a:solidFill>
            <a:srgbClr val="414241"/>
          </a:solidFill>
          <a:uFillTx/>
          <a:latin typeface="+mn-lt"/>
          <a:ea typeface="+mn-ea"/>
          <a:cs typeface="+mn-cs"/>
          <a:sym typeface="Geomanist"/>
        </a:defRPr>
      </a:lvl6pPr>
      <a:lvl7pPr marL="0" marR="0" indent="684154" algn="l" defTabSz="411759" rtl="0" latinLnBrk="0">
        <a:lnSpc>
          <a:spcPct val="110000"/>
        </a:lnSpc>
        <a:spcBef>
          <a:spcPts val="998"/>
        </a:spcBef>
        <a:spcAft>
          <a:spcPts val="0"/>
        </a:spcAft>
        <a:buClrTx/>
        <a:buSzTx/>
        <a:buFontTx/>
        <a:buNone/>
        <a:tabLst/>
        <a:defRPr sz="1746" b="0" i="0" u="none" strike="noStrike" cap="none" spc="0" baseline="0">
          <a:ln>
            <a:noFill/>
          </a:ln>
          <a:solidFill>
            <a:srgbClr val="414241"/>
          </a:solidFill>
          <a:uFillTx/>
          <a:latin typeface="+mn-lt"/>
          <a:ea typeface="+mn-ea"/>
          <a:cs typeface="+mn-cs"/>
          <a:sym typeface="Geomanist"/>
        </a:defRPr>
      </a:lvl7pPr>
      <a:lvl8pPr marL="0" marR="0" indent="798180" algn="l" defTabSz="411759" rtl="0" latinLnBrk="0">
        <a:lnSpc>
          <a:spcPct val="110000"/>
        </a:lnSpc>
        <a:spcBef>
          <a:spcPts val="998"/>
        </a:spcBef>
        <a:spcAft>
          <a:spcPts val="0"/>
        </a:spcAft>
        <a:buClrTx/>
        <a:buSzTx/>
        <a:buFontTx/>
        <a:buNone/>
        <a:tabLst/>
        <a:defRPr sz="1746" b="0" i="0" u="none" strike="noStrike" cap="none" spc="0" baseline="0">
          <a:ln>
            <a:noFill/>
          </a:ln>
          <a:solidFill>
            <a:srgbClr val="414241"/>
          </a:solidFill>
          <a:uFillTx/>
          <a:latin typeface="+mn-lt"/>
          <a:ea typeface="+mn-ea"/>
          <a:cs typeface="+mn-cs"/>
          <a:sym typeface="Geomanist"/>
        </a:defRPr>
      </a:lvl8pPr>
      <a:lvl9pPr marL="0" marR="0" indent="912205" algn="l" defTabSz="411759" rtl="0" latinLnBrk="0">
        <a:lnSpc>
          <a:spcPct val="110000"/>
        </a:lnSpc>
        <a:spcBef>
          <a:spcPts val="998"/>
        </a:spcBef>
        <a:spcAft>
          <a:spcPts val="0"/>
        </a:spcAft>
        <a:buClrTx/>
        <a:buSzTx/>
        <a:buFontTx/>
        <a:buNone/>
        <a:tabLst/>
        <a:defRPr sz="1746" b="0" i="0" u="none" strike="noStrike" cap="none" spc="0" baseline="0">
          <a:ln>
            <a:noFill/>
          </a:ln>
          <a:solidFill>
            <a:srgbClr val="414241"/>
          </a:solidFill>
          <a:uFillTx/>
          <a:latin typeface="+mn-lt"/>
          <a:ea typeface="+mn-ea"/>
          <a:cs typeface="+mn-cs"/>
          <a:sym typeface="Geomanist"/>
        </a:defRPr>
      </a:lvl9pPr>
    </p:bodyStyle>
    <p:otherStyle>
      <a:lvl1pPr marL="0" marR="0" indent="0" algn="r" defTabSz="411759" rtl="0" latinLnBrk="0">
        <a:lnSpc>
          <a:spcPct val="100000"/>
        </a:lnSpc>
        <a:spcBef>
          <a:spcPts val="0"/>
        </a:spcBef>
        <a:spcAft>
          <a:spcPts val="0"/>
        </a:spcAft>
        <a:buClrTx/>
        <a:buSzTx/>
        <a:buFontTx/>
        <a:buNone/>
        <a:tabLst/>
        <a:defRPr sz="1097" b="0" i="0" u="none" strike="noStrike" cap="none" spc="0" baseline="0">
          <a:ln>
            <a:noFill/>
          </a:ln>
          <a:solidFill>
            <a:schemeClr val="tx1"/>
          </a:solidFill>
          <a:uFillTx/>
          <a:latin typeface="+mn-lt"/>
          <a:ea typeface="+mn-ea"/>
          <a:cs typeface="+mn-cs"/>
          <a:sym typeface="Geomanist"/>
        </a:defRPr>
      </a:lvl1pPr>
      <a:lvl2pPr marL="0" marR="0" indent="114026" algn="r" defTabSz="411759" rtl="0" latinLnBrk="0">
        <a:lnSpc>
          <a:spcPct val="100000"/>
        </a:lnSpc>
        <a:spcBef>
          <a:spcPts val="0"/>
        </a:spcBef>
        <a:spcAft>
          <a:spcPts val="0"/>
        </a:spcAft>
        <a:buClrTx/>
        <a:buSzTx/>
        <a:buFontTx/>
        <a:buNone/>
        <a:tabLst/>
        <a:defRPr sz="1097" b="0" i="0" u="none" strike="noStrike" cap="none" spc="0" baseline="0">
          <a:ln>
            <a:noFill/>
          </a:ln>
          <a:solidFill>
            <a:schemeClr val="tx1"/>
          </a:solidFill>
          <a:uFillTx/>
          <a:latin typeface="+mn-lt"/>
          <a:ea typeface="+mn-ea"/>
          <a:cs typeface="+mn-cs"/>
          <a:sym typeface="Geomanist"/>
        </a:defRPr>
      </a:lvl2pPr>
      <a:lvl3pPr marL="0" marR="0" indent="228051" algn="r" defTabSz="411759" rtl="0" latinLnBrk="0">
        <a:lnSpc>
          <a:spcPct val="100000"/>
        </a:lnSpc>
        <a:spcBef>
          <a:spcPts val="0"/>
        </a:spcBef>
        <a:spcAft>
          <a:spcPts val="0"/>
        </a:spcAft>
        <a:buClrTx/>
        <a:buSzTx/>
        <a:buFontTx/>
        <a:buNone/>
        <a:tabLst/>
        <a:defRPr sz="1097" b="0" i="0" u="none" strike="noStrike" cap="none" spc="0" baseline="0">
          <a:ln>
            <a:noFill/>
          </a:ln>
          <a:solidFill>
            <a:schemeClr val="tx1"/>
          </a:solidFill>
          <a:uFillTx/>
          <a:latin typeface="+mn-lt"/>
          <a:ea typeface="+mn-ea"/>
          <a:cs typeface="+mn-cs"/>
          <a:sym typeface="Geomanist"/>
        </a:defRPr>
      </a:lvl3pPr>
      <a:lvl4pPr marL="0" marR="0" indent="342077" algn="r" defTabSz="411759" rtl="0" latinLnBrk="0">
        <a:lnSpc>
          <a:spcPct val="100000"/>
        </a:lnSpc>
        <a:spcBef>
          <a:spcPts val="0"/>
        </a:spcBef>
        <a:spcAft>
          <a:spcPts val="0"/>
        </a:spcAft>
        <a:buClrTx/>
        <a:buSzTx/>
        <a:buFontTx/>
        <a:buNone/>
        <a:tabLst/>
        <a:defRPr sz="1097" b="0" i="0" u="none" strike="noStrike" cap="none" spc="0" baseline="0">
          <a:ln>
            <a:noFill/>
          </a:ln>
          <a:solidFill>
            <a:schemeClr val="tx1"/>
          </a:solidFill>
          <a:uFillTx/>
          <a:latin typeface="+mn-lt"/>
          <a:ea typeface="+mn-ea"/>
          <a:cs typeface="+mn-cs"/>
          <a:sym typeface="Geomanist"/>
        </a:defRPr>
      </a:lvl4pPr>
      <a:lvl5pPr marL="0" marR="0" indent="456103" algn="r" defTabSz="411759" rtl="0" latinLnBrk="0">
        <a:lnSpc>
          <a:spcPct val="100000"/>
        </a:lnSpc>
        <a:spcBef>
          <a:spcPts val="0"/>
        </a:spcBef>
        <a:spcAft>
          <a:spcPts val="0"/>
        </a:spcAft>
        <a:buClrTx/>
        <a:buSzTx/>
        <a:buFontTx/>
        <a:buNone/>
        <a:tabLst/>
        <a:defRPr sz="1097" b="0" i="0" u="none" strike="noStrike" cap="none" spc="0" baseline="0">
          <a:ln>
            <a:noFill/>
          </a:ln>
          <a:solidFill>
            <a:schemeClr val="tx1"/>
          </a:solidFill>
          <a:uFillTx/>
          <a:latin typeface="+mn-lt"/>
          <a:ea typeface="+mn-ea"/>
          <a:cs typeface="+mn-cs"/>
          <a:sym typeface="Geomanist"/>
        </a:defRPr>
      </a:lvl5pPr>
      <a:lvl6pPr marL="0" marR="0" indent="570128" algn="r" defTabSz="411759" rtl="0" latinLnBrk="0">
        <a:lnSpc>
          <a:spcPct val="100000"/>
        </a:lnSpc>
        <a:spcBef>
          <a:spcPts val="0"/>
        </a:spcBef>
        <a:spcAft>
          <a:spcPts val="0"/>
        </a:spcAft>
        <a:buClrTx/>
        <a:buSzTx/>
        <a:buFontTx/>
        <a:buNone/>
        <a:tabLst/>
        <a:defRPr sz="1097" b="0" i="0" u="none" strike="noStrike" cap="none" spc="0" baseline="0">
          <a:ln>
            <a:noFill/>
          </a:ln>
          <a:solidFill>
            <a:schemeClr val="tx1"/>
          </a:solidFill>
          <a:uFillTx/>
          <a:latin typeface="+mn-lt"/>
          <a:ea typeface="+mn-ea"/>
          <a:cs typeface="+mn-cs"/>
          <a:sym typeface="Geomanist"/>
        </a:defRPr>
      </a:lvl6pPr>
      <a:lvl7pPr marL="0" marR="0" indent="684154" algn="r" defTabSz="411759" rtl="0" latinLnBrk="0">
        <a:lnSpc>
          <a:spcPct val="100000"/>
        </a:lnSpc>
        <a:spcBef>
          <a:spcPts val="0"/>
        </a:spcBef>
        <a:spcAft>
          <a:spcPts val="0"/>
        </a:spcAft>
        <a:buClrTx/>
        <a:buSzTx/>
        <a:buFontTx/>
        <a:buNone/>
        <a:tabLst/>
        <a:defRPr sz="1097" b="0" i="0" u="none" strike="noStrike" cap="none" spc="0" baseline="0">
          <a:ln>
            <a:noFill/>
          </a:ln>
          <a:solidFill>
            <a:schemeClr val="tx1"/>
          </a:solidFill>
          <a:uFillTx/>
          <a:latin typeface="+mn-lt"/>
          <a:ea typeface="+mn-ea"/>
          <a:cs typeface="+mn-cs"/>
          <a:sym typeface="Geomanist"/>
        </a:defRPr>
      </a:lvl7pPr>
      <a:lvl8pPr marL="0" marR="0" indent="798180" algn="r" defTabSz="411759" rtl="0" latinLnBrk="0">
        <a:lnSpc>
          <a:spcPct val="100000"/>
        </a:lnSpc>
        <a:spcBef>
          <a:spcPts val="0"/>
        </a:spcBef>
        <a:spcAft>
          <a:spcPts val="0"/>
        </a:spcAft>
        <a:buClrTx/>
        <a:buSzTx/>
        <a:buFontTx/>
        <a:buNone/>
        <a:tabLst/>
        <a:defRPr sz="1097" b="0" i="0" u="none" strike="noStrike" cap="none" spc="0" baseline="0">
          <a:ln>
            <a:noFill/>
          </a:ln>
          <a:solidFill>
            <a:schemeClr val="tx1"/>
          </a:solidFill>
          <a:uFillTx/>
          <a:latin typeface="+mn-lt"/>
          <a:ea typeface="+mn-ea"/>
          <a:cs typeface="+mn-cs"/>
          <a:sym typeface="Geomanist"/>
        </a:defRPr>
      </a:lvl8pPr>
      <a:lvl9pPr marL="0" marR="0" indent="912205" algn="r" defTabSz="411759" rtl="0" latinLnBrk="0">
        <a:lnSpc>
          <a:spcPct val="100000"/>
        </a:lnSpc>
        <a:spcBef>
          <a:spcPts val="0"/>
        </a:spcBef>
        <a:spcAft>
          <a:spcPts val="0"/>
        </a:spcAft>
        <a:buClrTx/>
        <a:buSzTx/>
        <a:buFontTx/>
        <a:buNone/>
        <a:tabLst/>
        <a:defRPr sz="1097" b="0" i="0" u="none" strike="noStrike" cap="none" spc="0" baseline="0">
          <a:ln>
            <a:noFill/>
          </a:ln>
          <a:solidFill>
            <a:schemeClr val="tx1"/>
          </a:solidFill>
          <a:uFillTx/>
          <a:latin typeface="+mn-lt"/>
          <a:ea typeface="+mn-ea"/>
          <a:cs typeface="+mn-cs"/>
          <a:sym typeface="Geomanist"/>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7"/>
            <a:ext cx="10945654" cy="1143000"/>
          </a:xfrm>
          <a:prstGeom prst="rect">
            <a:avLst/>
          </a:prstGeom>
        </p:spPr>
        <p:txBody>
          <a:bodyPr vert="horz" lIns="91331" tIns="45664" rIns="91331" bIns="45664"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8092" y="1600203"/>
            <a:ext cx="10945654" cy="4275716"/>
          </a:xfrm>
          <a:prstGeom prst="rect">
            <a:avLst/>
          </a:prstGeom>
        </p:spPr>
        <p:txBody>
          <a:bodyPr vert="horz" lIns="91331" tIns="45664" rIns="91331" bIns="456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78"/>
            <a:ext cx="2837762" cy="365125"/>
          </a:xfrm>
          <a:prstGeom prst="rect">
            <a:avLst/>
          </a:prstGeom>
        </p:spPr>
        <p:txBody>
          <a:bodyPr vert="horz" lIns="91331" tIns="45664" rIns="91331" bIns="45664" rtlCol="0" anchor="ctr"/>
          <a:lstStyle>
            <a:lvl1pPr algn="l">
              <a:defRPr sz="1197">
                <a:solidFill>
                  <a:schemeClr val="tx1">
                    <a:tint val="75000"/>
                  </a:schemeClr>
                </a:solidFill>
              </a:defRPr>
            </a:lvl1pPr>
          </a:lstStyle>
          <a:p>
            <a:pPr defTabSz="911003"/>
            <a:fld id="{4AE15565-90B7-4B48-82A9-E3239121F5E1}" type="datetimeFigureOut">
              <a:rPr lang="en-US" smtClean="0">
                <a:solidFill>
                  <a:srgbClr val="565A5C">
                    <a:tint val="75000"/>
                  </a:srgbClr>
                </a:solidFill>
              </a:rPr>
              <a:pPr defTabSz="911003"/>
              <a:t>4/4/2019</a:t>
            </a:fld>
            <a:endParaRPr lang="en-US">
              <a:solidFill>
                <a:srgbClr val="565A5C">
                  <a:tint val="75000"/>
                </a:srgbClr>
              </a:solidFill>
            </a:endParaRPr>
          </a:p>
        </p:txBody>
      </p:sp>
      <p:sp>
        <p:nvSpPr>
          <p:cNvPr id="5" name="Footer Placeholder 4"/>
          <p:cNvSpPr>
            <a:spLocks noGrp="1"/>
          </p:cNvSpPr>
          <p:nvPr>
            <p:ph type="ftr" sz="quarter" idx="3"/>
          </p:nvPr>
        </p:nvSpPr>
        <p:spPr>
          <a:xfrm>
            <a:off x="4155297" y="6356378"/>
            <a:ext cx="3851249" cy="365125"/>
          </a:xfrm>
          <a:prstGeom prst="rect">
            <a:avLst/>
          </a:prstGeom>
        </p:spPr>
        <p:txBody>
          <a:bodyPr vert="horz" lIns="91331" tIns="45664" rIns="91331" bIns="45664" rtlCol="0" anchor="ctr"/>
          <a:lstStyle>
            <a:lvl1pPr algn="ctr">
              <a:defRPr sz="1197">
                <a:solidFill>
                  <a:schemeClr val="tx1">
                    <a:tint val="75000"/>
                  </a:schemeClr>
                </a:solidFill>
              </a:defRPr>
            </a:lvl1pPr>
          </a:lstStyle>
          <a:p>
            <a:pPr defTabSz="911003"/>
            <a:endParaRPr lang="en-US">
              <a:solidFill>
                <a:srgbClr val="565A5C">
                  <a:tint val="75000"/>
                </a:srgbClr>
              </a:solidFill>
            </a:endParaRPr>
          </a:p>
        </p:txBody>
      </p:sp>
    </p:spTree>
    <p:extLst>
      <p:ext uri="{BB962C8B-B14F-4D97-AF65-F5344CB8AC3E}">
        <p14:creationId xmlns:p14="http://schemas.microsoft.com/office/powerpoint/2010/main" val="40118329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6" r:id="rId4"/>
    <p:sldLayoutId id="2147484007" r:id="rId5"/>
    <p:sldLayoutId id="2147484008" r:id="rId6"/>
    <p:sldLayoutId id="2147484009" r:id="rId7"/>
    <p:sldLayoutId id="2147484010" r:id="rId8"/>
  </p:sldLayoutIdLst>
  <p:txStyles>
    <p:titleStyle>
      <a:lvl1pPr algn="l" defTabSz="455501" rtl="0" eaLnBrk="1" latinLnBrk="0" hangingPunct="1">
        <a:spcBef>
          <a:spcPct val="0"/>
        </a:spcBef>
        <a:buNone/>
        <a:defRPr sz="4389" kern="1200">
          <a:solidFill>
            <a:schemeClr val="tx1"/>
          </a:solidFill>
          <a:latin typeface="+mj-lt"/>
          <a:ea typeface="+mj-ea"/>
          <a:cs typeface="+mj-cs"/>
        </a:defRPr>
      </a:lvl1pPr>
    </p:titleStyle>
    <p:bodyStyle>
      <a:lvl1pPr marL="341624" indent="-341624" algn="l" defTabSz="455501" rtl="0" eaLnBrk="1" latinLnBrk="0" hangingPunct="1">
        <a:spcBef>
          <a:spcPct val="20000"/>
        </a:spcBef>
        <a:buFont typeface="Arial"/>
        <a:buChar char="•"/>
        <a:defRPr sz="3192" kern="1200">
          <a:solidFill>
            <a:schemeClr val="tx1"/>
          </a:solidFill>
          <a:latin typeface="+mn-lt"/>
          <a:ea typeface="+mn-ea"/>
          <a:cs typeface="+mn-cs"/>
        </a:defRPr>
      </a:lvl1pPr>
      <a:lvl2pPr marL="740192" indent="-284689" algn="l" defTabSz="455501" rtl="0" eaLnBrk="1" latinLnBrk="0" hangingPunct="1">
        <a:spcBef>
          <a:spcPct val="20000"/>
        </a:spcBef>
        <a:buFont typeface="Arial"/>
        <a:buChar char="–"/>
        <a:defRPr sz="2793" kern="1200">
          <a:solidFill>
            <a:schemeClr val="tx1"/>
          </a:solidFill>
          <a:latin typeface="+mn-lt"/>
          <a:ea typeface="+mn-ea"/>
          <a:cs typeface="+mn-cs"/>
        </a:defRPr>
      </a:lvl2pPr>
      <a:lvl3pPr marL="1138749" indent="-227748" algn="l" defTabSz="455501" rtl="0" eaLnBrk="1" latinLnBrk="0" hangingPunct="1">
        <a:spcBef>
          <a:spcPct val="20000"/>
        </a:spcBef>
        <a:buFont typeface="Arial"/>
        <a:buChar char="•"/>
        <a:defRPr sz="2394" kern="1200">
          <a:solidFill>
            <a:schemeClr val="tx1"/>
          </a:solidFill>
          <a:latin typeface="+mn-lt"/>
          <a:ea typeface="+mn-ea"/>
          <a:cs typeface="+mn-cs"/>
        </a:defRPr>
      </a:lvl3pPr>
      <a:lvl4pPr marL="1594251" indent="-227748" algn="l" defTabSz="455501" rtl="0" eaLnBrk="1" latinLnBrk="0" hangingPunct="1">
        <a:spcBef>
          <a:spcPct val="20000"/>
        </a:spcBef>
        <a:buFont typeface="Arial"/>
        <a:buChar char="–"/>
        <a:defRPr sz="1995" kern="1200">
          <a:solidFill>
            <a:schemeClr val="tx1"/>
          </a:solidFill>
          <a:latin typeface="+mn-lt"/>
          <a:ea typeface="+mn-ea"/>
          <a:cs typeface="+mn-cs"/>
        </a:defRPr>
      </a:lvl4pPr>
      <a:lvl5pPr marL="2049753" indent="-227748" algn="l" defTabSz="455501" rtl="0" eaLnBrk="1" latinLnBrk="0" hangingPunct="1">
        <a:spcBef>
          <a:spcPct val="20000"/>
        </a:spcBef>
        <a:buFont typeface="Arial"/>
        <a:buChar char="»"/>
        <a:defRPr sz="1995" kern="1200">
          <a:solidFill>
            <a:schemeClr val="tx1"/>
          </a:solidFill>
          <a:latin typeface="+mn-lt"/>
          <a:ea typeface="+mn-ea"/>
          <a:cs typeface="+mn-cs"/>
        </a:defRPr>
      </a:lvl5pPr>
      <a:lvl6pPr marL="2505253" indent="-227748" algn="l" defTabSz="455501" rtl="0" eaLnBrk="1" latinLnBrk="0" hangingPunct="1">
        <a:spcBef>
          <a:spcPct val="20000"/>
        </a:spcBef>
        <a:buFont typeface="Arial"/>
        <a:buChar char="•"/>
        <a:defRPr sz="1995" kern="1200">
          <a:solidFill>
            <a:schemeClr val="tx1"/>
          </a:solidFill>
          <a:latin typeface="+mn-lt"/>
          <a:ea typeface="+mn-ea"/>
          <a:cs typeface="+mn-cs"/>
        </a:defRPr>
      </a:lvl6pPr>
      <a:lvl7pPr marL="2960753" indent="-227748" algn="l" defTabSz="455501" rtl="0" eaLnBrk="1" latinLnBrk="0" hangingPunct="1">
        <a:spcBef>
          <a:spcPct val="20000"/>
        </a:spcBef>
        <a:buFont typeface="Arial"/>
        <a:buChar char="•"/>
        <a:defRPr sz="1995" kern="1200">
          <a:solidFill>
            <a:schemeClr val="tx1"/>
          </a:solidFill>
          <a:latin typeface="+mn-lt"/>
          <a:ea typeface="+mn-ea"/>
          <a:cs typeface="+mn-cs"/>
        </a:defRPr>
      </a:lvl7pPr>
      <a:lvl8pPr marL="3416252" indent="-227748" algn="l" defTabSz="455501" rtl="0" eaLnBrk="1" latinLnBrk="0" hangingPunct="1">
        <a:spcBef>
          <a:spcPct val="20000"/>
        </a:spcBef>
        <a:buFont typeface="Arial"/>
        <a:buChar char="•"/>
        <a:defRPr sz="1995" kern="1200">
          <a:solidFill>
            <a:schemeClr val="tx1"/>
          </a:solidFill>
          <a:latin typeface="+mn-lt"/>
          <a:ea typeface="+mn-ea"/>
          <a:cs typeface="+mn-cs"/>
        </a:defRPr>
      </a:lvl8pPr>
      <a:lvl9pPr marL="3871752" indent="-227748" algn="l" defTabSz="455501"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5501" rtl="0" eaLnBrk="1" latinLnBrk="0" hangingPunct="1">
        <a:defRPr sz="1895" kern="1200">
          <a:solidFill>
            <a:schemeClr val="tx1"/>
          </a:solidFill>
          <a:latin typeface="+mn-lt"/>
          <a:ea typeface="+mn-ea"/>
          <a:cs typeface="+mn-cs"/>
        </a:defRPr>
      </a:lvl1pPr>
      <a:lvl2pPr marL="455501" algn="l" defTabSz="455501" rtl="0" eaLnBrk="1" latinLnBrk="0" hangingPunct="1">
        <a:defRPr sz="1895" kern="1200">
          <a:solidFill>
            <a:schemeClr val="tx1"/>
          </a:solidFill>
          <a:latin typeface="+mn-lt"/>
          <a:ea typeface="+mn-ea"/>
          <a:cs typeface="+mn-cs"/>
        </a:defRPr>
      </a:lvl2pPr>
      <a:lvl3pPr marL="911003" algn="l" defTabSz="455501" rtl="0" eaLnBrk="1" latinLnBrk="0" hangingPunct="1">
        <a:defRPr sz="1895" kern="1200">
          <a:solidFill>
            <a:schemeClr val="tx1"/>
          </a:solidFill>
          <a:latin typeface="+mn-lt"/>
          <a:ea typeface="+mn-ea"/>
          <a:cs typeface="+mn-cs"/>
        </a:defRPr>
      </a:lvl3pPr>
      <a:lvl4pPr marL="1366500" algn="l" defTabSz="455501" rtl="0" eaLnBrk="1" latinLnBrk="0" hangingPunct="1">
        <a:defRPr sz="1895" kern="1200">
          <a:solidFill>
            <a:schemeClr val="tx1"/>
          </a:solidFill>
          <a:latin typeface="+mn-lt"/>
          <a:ea typeface="+mn-ea"/>
          <a:cs typeface="+mn-cs"/>
        </a:defRPr>
      </a:lvl4pPr>
      <a:lvl5pPr marL="1822000" algn="l" defTabSz="455501" rtl="0" eaLnBrk="1" latinLnBrk="0" hangingPunct="1">
        <a:defRPr sz="1895" kern="1200">
          <a:solidFill>
            <a:schemeClr val="tx1"/>
          </a:solidFill>
          <a:latin typeface="+mn-lt"/>
          <a:ea typeface="+mn-ea"/>
          <a:cs typeface="+mn-cs"/>
        </a:defRPr>
      </a:lvl5pPr>
      <a:lvl6pPr marL="2277504" algn="l" defTabSz="455501" rtl="0" eaLnBrk="1" latinLnBrk="0" hangingPunct="1">
        <a:defRPr sz="1895" kern="1200">
          <a:solidFill>
            <a:schemeClr val="tx1"/>
          </a:solidFill>
          <a:latin typeface="+mn-lt"/>
          <a:ea typeface="+mn-ea"/>
          <a:cs typeface="+mn-cs"/>
        </a:defRPr>
      </a:lvl6pPr>
      <a:lvl7pPr marL="2733001" algn="l" defTabSz="455501" rtl="0" eaLnBrk="1" latinLnBrk="0" hangingPunct="1">
        <a:defRPr sz="1895" kern="1200">
          <a:solidFill>
            <a:schemeClr val="tx1"/>
          </a:solidFill>
          <a:latin typeface="+mn-lt"/>
          <a:ea typeface="+mn-ea"/>
          <a:cs typeface="+mn-cs"/>
        </a:defRPr>
      </a:lvl7pPr>
      <a:lvl8pPr marL="3188502" algn="l" defTabSz="455501" rtl="0" eaLnBrk="1" latinLnBrk="0" hangingPunct="1">
        <a:defRPr sz="1895" kern="1200">
          <a:solidFill>
            <a:schemeClr val="tx1"/>
          </a:solidFill>
          <a:latin typeface="+mn-lt"/>
          <a:ea typeface="+mn-ea"/>
          <a:cs typeface="+mn-cs"/>
        </a:defRPr>
      </a:lvl8pPr>
      <a:lvl9pPr marL="3644005" algn="l" defTabSz="455501" rtl="0" eaLnBrk="1" latinLnBrk="0" hangingPunct="1">
        <a:defRPr sz="1895"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7"/>
            <a:ext cx="10945654" cy="1143000"/>
          </a:xfrm>
          <a:prstGeom prst="rect">
            <a:avLst/>
          </a:prstGeom>
        </p:spPr>
        <p:txBody>
          <a:bodyPr vert="horz" lIns="90982" tIns="45488" rIns="90982" bIns="45488"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8092" y="1600203"/>
            <a:ext cx="10945654" cy="4275716"/>
          </a:xfrm>
          <a:prstGeom prst="rect">
            <a:avLst/>
          </a:prstGeom>
        </p:spPr>
        <p:txBody>
          <a:bodyPr vert="horz" lIns="90982" tIns="45488" rIns="90982" bIns="454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430"/>
            <a:ext cx="2837762" cy="365125"/>
          </a:xfrm>
          <a:prstGeom prst="rect">
            <a:avLst/>
          </a:prstGeom>
        </p:spPr>
        <p:txBody>
          <a:bodyPr vert="horz" lIns="90982" tIns="45488" rIns="90982" bIns="45488" rtlCol="0" anchor="ctr"/>
          <a:lstStyle>
            <a:lvl1pPr algn="l">
              <a:defRPr sz="1200">
                <a:solidFill>
                  <a:schemeClr val="tx1">
                    <a:tint val="75000"/>
                  </a:schemeClr>
                </a:solidFill>
              </a:defRPr>
            </a:lvl1pPr>
          </a:lstStyle>
          <a:p>
            <a:fld id="{4AE15565-90B7-4B48-82A9-E3239121F5E1}"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3"/>
          </p:nvPr>
        </p:nvSpPr>
        <p:spPr>
          <a:xfrm>
            <a:off x="4155305" y="6356430"/>
            <a:ext cx="3851249" cy="365125"/>
          </a:xfrm>
          <a:prstGeom prst="rect">
            <a:avLst/>
          </a:prstGeom>
        </p:spPr>
        <p:txBody>
          <a:bodyPr vert="horz" lIns="90982" tIns="45488" rIns="90982" bIns="45488" rtlCol="0" anchor="ctr"/>
          <a:lstStyle>
            <a:lvl1pPr algn="ctr">
              <a:defRPr sz="1200">
                <a:solidFill>
                  <a:schemeClr val="tx1">
                    <a:tint val="75000"/>
                  </a:schemeClr>
                </a:solidFill>
              </a:defRPr>
            </a:lvl1pPr>
          </a:lstStyle>
          <a:p>
            <a:endParaRPr lang="en-US">
              <a:solidFill>
                <a:srgbClr val="565A5C">
                  <a:tint val="75000"/>
                </a:srgbClr>
              </a:solidFill>
            </a:endParaRPr>
          </a:p>
        </p:txBody>
      </p:sp>
    </p:spTree>
    <p:extLst>
      <p:ext uri="{BB962C8B-B14F-4D97-AF65-F5344CB8AC3E}">
        <p14:creationId xmlns:p14="http://schemas.microsoft.com/office/powerpoint/2010/main" val="3231281745"/>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21" r:id="rId5"/>
  </p:sldLayoutIdLst>
  <p:txStyles>
    <p:titleStyle>
      <a:lvl1pPr algn="l" defTabSz="454868" rtl="0" eaLnBrk="1" latinLnBrk="0" hangingPunct="1">
        <a:spcBef>
          <a:spcPct val="0"/>
        </a:spcBef>
        <a:buNone/>
        <a:defRPr sz="4400" kern="1200">
          <a:solidFill>
            <a:schemeClr val="tx1"/>
          </a:solidFill>
          <a:latin typeface="+mj-lt"/>
          <a:ea typeface="+mj-ea"/>
          <a:cs typeface="+mj-cs"/>
        </a:defRPr>
      </a:lvl1pPr>
    </p:titleStyle>
    <p:bodyStyle>
      <a:lvl1pPr marL="341143" indent="-341143" algn="l" defTabSz="454868" rtl="0" eaLnBrk="1" latinLnBrk="0" hangingPunct="1">
        <a:spcBef>
          <a:spcPct val="20000"/>
        </a:spcBef>
        <a:buFont typeface="Arial"/>
        <a:buChar char="•"/>
        <a:defRPr sz="3200" kern="1200">
          <a:solidFill>
            <a:schemeClr val="tx1"/>
          </a:solidFill>
          <a:latin typeface="+mn-lt"/>
          <a:ea typeface="+mn-ea"/>
          <a:cs typeface="+mn-cs"/>
        </a:defRPr>
      </a:lvl1pPr>
      <a:lvl2pPr marL="739159" indent="-284292" algn="l" defTabSz="454868" rtl="0" eaLnBrk="1" latinLnBrk="0" hangingPunct="1">
        <a:spcBef>
          <a:spcPct val="20000"/>
        </a:spcBef>
        <a:buFont typeface="Arial"/>
        <a:buChar char="–"/>
        <a:defRPr sz="2800" kern="1200">
          <a:solidFill>
            <a:schemeClr val="tx1"/>
          </a:solidFill>
          <a:latin typeface="+mn-lt"/>
          <a:ea typeface="+mn-ea"/>
          <a:cs typeface="+mn-cs"/>
        </a:defRPr>
      </a:lvl2pPr>
      <a:lvl3pPr marL="1137159" indent="-227427" algn="l" defTabSz="454868" rtl="0" eaLnBrk="1" latinLnBrk="0" hangingPunct="1">
        <a:spcBef>
          <a:spcPct val="20000"/>
        </a:spcBef>
        <a:buFont typeface="Arial"/>
        <a:buChar char="•"/>
        <a:defRPr sz="2400" kern="1200">
          <a:solidFill>
            <a:schemeClr val="tx1"/>
          </a:solidFill>
          <a:latin typeface="+mn-lt"/>
          <a:ea typeface="+mn-ea"/>
          <a:cs typeface="+mn-cs"/>
        </a:defRPr>
      </a:lvl3pPr>
      <a:lvl4pPr marL="1592010" indent="-227427" algn="l" defTabSz="454868" rtl="0" eaLnBrk="1" latinLnBrk="0" hangingPunct="1">
        <a:spcBef>
          <a:spcPct val="20000"/>
        </a:spcBef>
        <a:buFont typeface="Arial"/>
        <a:buChar char="–"/>
        <a:defRPr sz="2000" kern="1200">
          <a:solidFill>
            <a:schemeClr val="tx1"/>
          </a:solidFill>
          <a:latin typeface="+mn-lt"/>
          <a:ea typeface="+mn-ea"/>
          <a:cs typeface="+mn-cs"/>
        </a:defRPr>
      </a:lvl4pPr>
      <a:lvl5pPr marL="2046887" indent="-227427" algn="l" defTabSz="454868" rtl="0" eaLnBrk="1" latinLnBrk="0" hangingPunct="1">
        <a:spcBef>
          <a:spcPct val="20000"/>
        </a:spcBef>
        <a:buFont typeface="Arial"/>
        <a:buChar char="»"/>
        <a:defRPr sz="2000" kern="1200">
          <a:solidFill>
            <a:schemeClr val="tx1"/>
          </a:solidFill>
          <a:latin typeface="+mn-lt"/>
          <a:ea typeface="+mn-ea"/>
          <a:cs typeface="+mn-cs"/>
        </a:defRPr>
      </a:lvl5pPr>
      <a:lvl6pPr marL="2501748" indent="-227427" algn="l" defTabSz="454868" rtl="0" eaLnBrk="1" latinLnBrk="0" hangingPunct="1">
        <a:spcBef>
          <a:spcPct val="20000"/>
        </a:spcBef>
        <a:buFont typeface="Arial"/>
        <a:buChar char="•"/>
        <a:defRPr sz="2000" kern="1200">
          <a:solidFill>
            <a:schemeClr val="tx1"/>
          </a:solidFill>
          <a:latin typeface="+mn-lt"/>
          <a:ea typeface="+mn-ea"/>
          <a:cs typeface="+mn-cs"/>
        </a:defRPr>
      </a:lvl6pPr>
      <a:lvl7pPr marL="2956612" indent="-227427" algn="l" defTabSz="454868" rtl="0" eaLnBrk="1" latinLnBrk="0" hangingPunct="1">
        <a:spcBef>
          <a:spcPct val="20000"/>
        </a:spcBef>
        <a:buFont typeface="Arial"/>
        <a:buChar char="•"/>
        <a:defRPr sz="2000" kern="1200">
          <a:solidFill>
            <a:schemeClr val="tx1"/>
          </a:solidFill>
          <a:latin typeface="+mn-lt"/>
          <a:ea typeface="+mn-ea"/>
          <a:cs typeface="+mn-cs"/>
        </a:defRPr>
      </a:lvl7pPr>
      <a:lvl8pPr marL="3411472" indent="-227427" algn="l" defTabSz="454868" rtl="0" eaLnBrk="1" latinLnBrk="0" hangingPunct="1">
        <a:spcBef>
          <a:spcPct val="20000"/>
        </a:spcBef>
        <a:buFont typeface="Arial"/>
        <a:buChar char="•"/>
        <a:defRPr sz="2000" kern="1200">
          <a:solidFill>
            <a:schemeClr val="tx1"/>
          </a:solidFill>
          <a:latin typeface="+mn-lt"/>
          <a:ea typeface="+mn-ea"/>
          <a:cs typeface="+mn-cs"/>
        </a:defRPr>
      </a:lvl8pPr>
      <a:lvl9pPr marL="3866335" indent="-227427" algn="l" defTabSz="4548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68" rtl="0" eaLnBrk="1" latinLnBrk="0" hangingPunct="1">
        <a:defRPr sz="1900" kern="1200">
          <a:solidFill>
            <a:schemeClr val="tx1"/>
          </a:solidFill>
          <a:latin typeface="+mn-lt"/>
          <a:ea typeface="+mn-ea"/>
          <a:cs typeface="+mn-cs"/>
        </a:defRPr>
      </a:lvl1pPr>
      <a:lvl2pPr marL="454868" algn="l" defTabSz="454868" rtl="0" eaLnBrk="1" latinLnBrk="0" hangingPunct="1">
        <a:defRPr sz="1900" kern="1200">
          <a:solidFill>
            <a:schemeClr val="tx1"/>
          </a:solidFill>
          <a:latin typeface="+mn-lt"/>
          <a:ea typeface="+mn-ea"/>
          <a:cs typeface="+mn-cs"/>
        </a:defRPr>
      </a:lvl2pPr>
      <a:lvl3pPr marL="909729" algn="l" defTabSz="454868" rtl="0" eaLnBrk="1" latinLnBrk="0" hangingPunct="1">
        <a:defRPr sz="1900" kern="1200">
          <a:solidFill>
            <a:schemeClr val="tx1"/>
          </a:solidFill>
          <a:latin typeface="+mn-lt"/>
          <a:ea typeface="+mn-ea"/>
          <a:cs typeface="+mn-cs"/>
        </a:defRPr>
      </a:lvl3pPr>
      <a:lvl4pPr marL="1364596" algn="l" defTabSz="454868" rtl="0" eaLnBrk="1" latinLnBrk="0" hangingPunct="1">
        <a:defRPr sz="1900" kern="1200">
          <a:solidFill>
            <a:schemeClr val="tx1"/>
          </a:solidFill>
          <a:latin typeface="+mn-lt"/>
          <a:ea typeface="+mn-ea"/>
          <a:cs typeface="+mn-cs"/>
        </a:defRPr>
      </a:lvl4pPr>
      <a:lvl5pPr marL="1819454" algn="l" defTabSz="454868" rtl="0" eaLnBrk="1" latinLnBrk="0" hangingPunct="1">
        <a:defRPr sz="1900" kern="1200">
          <a:solidFill>
            <a:schemeClr val="tx1"/>
          </a:solidFill>
          <a:latin typeface="+mn-lt"/>
          <a:ea typeface="+mn-ea"/>
          <a:cs typeface="+mn-cs"/>
        </a:defRPr>
      </a:lvl5pPr>
      <a:lvl6pPr marL="2274320" algn="l" defTabSz="454868" rtl="0" eaLnBrk="1" latinLnBrk="0" hangingPunct="1">
        <a:defRPr sz="1900" kern="1200">
          <a:solidFill>
            <a:schemeClr val="tx1"/>
          </a:solidFill>
          <a:latin typeface="+mn-lt"/>
          <a:ea typeface="+mn-ea"/>
          <a:cs typeface="+mn-cs"/>
        </a:defRPr>
      </a:lvl6pPr>
      <a:lvl7pPr marL="2729178" algn="l" defTabSz="454868" rtl="0" eaLnBrk="1" latinLnBrk="0" hangingPunct="1">
        <a:defRPr sz="1900" kern="1200">
          <a:solidFill>
            <a:schemeClr val="tx1"/>
          </a:solidFill>
          <a:latin typeface="+mn-lt"/>
          <a:ea typeface="+mn-ea"/>
          <a:cs typeface="+mn-cs"/>
        </a:defRPr>
      </a:lvl7pPr>
      <a:lvl8pPr marL="3184035" algn="l" defTabSz="454868" rtl="0" eaLnBrk="1" latinLnBrk="0" hangingPunct="1">
        <a:defRPr sz="1900" kern="1200">
          <a:solidFill>
            <a:schemeClr val="tx1"/>
          </a:solidFill>
          <a:latin typeface="+mn-lt"/>
          <a:ea typeface="+mn-ea"/>
          <a:cs typeface="+mn-cs"/>
        </a:defRPr>
      </a:lvl8pPr>
      <a:lvl9pPr marL="3638910" algn="l" defTabSz="454868"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7"/>
            <a:ext cx="8260148" cy="1143000"/>
          </a:xfrm>
          <a:prstGeom prst="rect">
            <a:avLst/>
          </a:prstGeom>
        </p:spPr>
        <p:txBody>
          <a:bodyPr vert="horz" lIns="90982" tIns="45488" rIns="90982" bIns="45488" rtlCol="0" anchor="t">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608092" y="1600206"/>
            <a:ext cx="10945654" cy="4525963"/>
          </a:xfrm>
          <a:prstGeom prst="rect">
            <a:avLst/>
          </a:prstGeom>
        </p:spPr>
        <p:txBody>
          <a:bodyPr vert="horz" lIns="90982" tIns="45488" rIns="90982" bIns="454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430"/>
            <a:ext cx="2837762" cy="365125"/>
          </a:xfrm>
          <a:prstGeom prst="rect">
            <a:avLst/>
          </a:prstGeom>
        </p:spPr>
        <p:txBody>
          <a:bodyPr vert="horz" lIns="90982" tIns="45488" rIns="90982" bIns="45488" rtlCol="0" anchor="ctr"/>
          <a:lstStyle>
            <a:lvl1pPr algn="l">
              <a:defRPr sz="1200">
                <a:solidFill>
                  <a:schemeClr val="tx1">
                    <a:tint val="75000"/>
                  </a:schemeClr>
                </a:solidFill>
              </a:defRPr>
            </a:lvl1p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3"/>
          </p:nvPr>
        </p:nvSpPr>
        <p:spPr>
          <a:xfrm>
            <a:off x="4155305" y="6356430"/>
            <a:ext cx="3851249" cy="365125"/>
          </a:xfrm>
          <a:prstGeom prst="rect">
            <a:avLst/>
          </a:prstGeom>
        </p:spPr>
        <p:txBody>
          <a:bodyPr vert="horz" lIns="90982" tIns="45488" rIns="90982" bIns="45488" rtlCol="0" anchor="ctr"/>
          <a:lstStyle>
            <a:lvl1pPr algn="ctr">
              <a:defRPr sz="1200">
                <a:solidFill>
                  <a:schemeClr val="tx1">
                    <a:tint val="75000"/>
                  </a:schemeClr>
                </a:solidFill>
              </a:defRPr>
            </a:lvl1pPr>
          </a:lstStyle>
          <a:p>
            <a:endParaRPr lang="en-US">
              <a:solidFill>
                <a:srgbClr val="565A5C">
                  <a:tint val="75000"/>
                </a:srgbClr>
              </a:solidFill>
            </a:endParaRPr>
          </a:p>
        </p:txBody>
      </p:sp>
      <p:sp>
        <p:nvSpPr>
          <p:cNvPr id="6" name="Slide Number Placeholder 5"/>
          <p:cNvSpPr>
            <a:spLocks noGrp="1"/>
          </p:cNvSpPr>
          <p:nvPr>
            <p:ph type="sldNum" sz="quarter" idx="4"/>
          </p:nvPr>
        </p:nvSpPr>
        <p:spPr>
          <a:xfrm>
            <a:off x="8715985" y="6356430"/>
            <a:ext cx="2837762" cy="365125"/>
          </a:xfrm>
          <a:prstGeom prst="rect">
            <a:avLst/>
          </a:prstGeom>
        </p:spPr>
        <p:txBody>
          <a:bodyPr vert="horz" lIns="90982" tIns="45488" rIns="90982" bIns="45488" rtlCol="0" anchor="ctr"/>
          <a:lstStyle>
            <a:lvl1pPr algn="r">
              <a:defRPr sz="1200">
                <a:solidFill>
                  <a:schemeClr val="tx1">
                    <a:tint val="75000"/>
                  </a:schemeClr>
                </a:solidFill>
              </a:defRPr>
            </a:lvl1pPr>
          </a:lstStyle>
          <a:p>
            <a:fld id="{E2E41881-8612-0842-B2F9-5029B026B246}"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282474071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Lst>
  <p:txStyles>
    <p:titleStyle>
      <a:lvl1pPr algn="l" defTabSz="454868" rtl="0" eaLnBrk="1" latinLnBrk="0" hangingPunct="1">
        <a:spcBef>
          <a:spcPct val="0"/>
        </a:spcBef>
        <a:buNone/>
        <a:defRPr sz="4400" kern="1200">
          <a:solidFill>
            <a:schemeClr val="tx1"/>
          </a:solidFill>
          <a:latin typeface="+mj-lt"/>
          <a:ea typeface="+mj-ea"/>
          <a:cs typeface="+mj-cs"/>
        </a:defRPr>
      </a:lvl1pPr>
    </p:titleStyle>
    <p:bodyStyle>
      <a:lvl1pPr marL="341143" indent="-341143" algn="l" defTabSz="454868" rtl="0" eaLnBrk="1" latinLnBrk="0" hangingPunct="1">
        <a:spcBef>
          <a:spcPct val="20000"/>
        </a:spcBef>
        <a:buFont typeface="Arial"/>
        <a:buChar char="•"/>
        <a:defRPr sz="3200" kern="1200">
          <a:solidFill>
            <a:schemeClr val="tx1"/>
          </a:solidFill>
          <a:latin typeface="+mn-lt"/>
          <a:ea typeface="+mn-ea"/>
          <a:cs typeface="+mn-cs"/>
        </a:defRPr>
      </a:lvl1pPr>
      <a:lvl2pPr marL="739159" indent="-284292" algn="l" defTabSz="454868" rtl="0" eaLnBrk="1" latinLnBrk="0" hangingPunct="1">
        <a:spcBef>
          <a:spcPct val="20000"/>
        </a:spcBef>
        <a:buFont typeface="Arial"/>
        <a:buChar char="–"/>
        <a:defRPr sz="2800" kern="1200">
          <a:solidFill>
            <a:schemeClr val="tx1"/>
          </a:solidFill>
          <a:latin typeface="+mn-lt"/>
          <a:ea typeface="+mn-ea"/>
          <a:cs typeface="+mn-cs"/>
        </a:defRPr>
      </a:lvl2pPr>
      <a:lvl3pPr marL="1137159" indent="-227427" algn="l" defTabSz="454868" rtl="0" eaLnBrk="1" latinLnBrk="0" hangingPunct="1">
        <a:spcBef>
          <a:spcPct val="20000"/>
        </a:spcBef>
        <a:buFont typeface="Arial"/>
        <a:buChar char="•"/>
        <a:defRPr sz="2400" kern="1200">
          <a:solidFill>
            <a:schemeClr val="tx1"/>
          </a:solidFill>
          <a:latin typeface="+mn-lt"/>
          <a:ea typeface="+mn-ea"/>
          <a:cs typeface="+mn-cs"/>
        </a:defRPr>
      </a:lvl3pPr>
      <a:lvl4pPr marL="1592010" indent="-227427" algn="l" defTabSz="454868" rtl="0" eaLnBrk="1" latinLnBrk="0" hangingPunct="1">
        <a:spcBef>
          <a:spcPct val="20000"/>
        </a:spcBef>
        <a:buFont typeface="Arial"/>
        <a:buChar char="–"/>
        <a:defRPr sz="2000" kern="1200">
          <a:solidFill>
            <a:schemeClr val="tx1"/>
          </a:solidFill>
          <a:latin typeface="+mn-lt"/>
          <a:ea typeface="+mn-ea"/>
          <a:cs typeface="+mn-cs"/>
        </a:defRPr>
      </a:lvl4pPr>
      <a:lvl5pPr marL="2046887" indent="-227427" algn="l" defTabSz="454868" rtl="0" eaLnBrk="1" latinLnBrk="0" hangingPunct="1">
        <a:spcBef>
          <a:spcPct val="20000"/>
        </a:spcBef>
        <a:buFont typeface="Arial"/>
        <a:buChar char="»"/>
        <a:defRPr sz="2000" kern="1200">
          <a:solidFill>
            <a:schemeClr val="tx1"/>
          </a:solidFill>
          <a:latin typeface="+mn-lt"/>
          <a:ea typeface="+mn-ea"/>
          <a:cs typeface="+mn-cs"/>
        </a:defRPr>
      </a:lvl5pPr>
      <a:lvl6pPr marL="2501748" indent="-227427" algn="l" defTabSz="454868" rtl="0" eaLnBrk="1" latinLnBrk="0" hangingPunct="1">
        <a:spcBef>
          <a:spcPct val="20000"/>
        </a:spcBef>
        <a:buFont typeface="Arial"/>
        <a:buChar char="•"/>
        <a:defRPr sz="2000" kern="1200">
          <a:solidFill>
            <a:schemeClr val="tx1"/>
          </a:solidFill>
          <a:latin typeface="+mn-lt"/>
          <a:ea typeface="+mn-ea"/>
          <a:cs typeface="+mn-cs"/>
        </a:defRPr>
      </a:lvl6pPr>
      <a:lvl7pPr marL="2956612" indent="-227427" algn="l" defTabSz="454868" rtl="0" eaLnBrk="1" latinLnBrk="0" hangingPunct="1">
        <a:spcBef>
          <a:spcPct val="20000"/>
        </a:spcBef>
        <a:buFont typeface="Arial"/>
        <a:buChar char="•"/>
        <a:defRPr sz="2000" kern="1200">
          <a:solidFill>
            <a:schemeClr val="tx1"/>
          </a:solidFill>
          <a:latin typeface="+mn-lt"/>
          <a:ea typeface="+mn-ea"/>
          <a:cs typeface="+mn-cs"/>
        </a:defRPr>
      </a:lvl7pPr>
      <a:lvl8pPr marL="3411472" indent="-227427" algn="l" defTabSz="454868" rtl="0" eaLnBrk="1" latinLnBrk="0" hangingPunct="1">
        <a:spcBef>
          <a:spcPct val="20000"/>
        </a:spcBef>
        <a:buFont typeface="Arial"/>
        <a:buChar char="•"/>
        <a:defRPr sz="2000" kern="1200">
          <a:solidFill>
            <a:schemeClr val="tx1"/>
          </a:solidFill>
          <a:latin typeface="+mn-lt"/>
          <a:ea typeface="+mn-ea"/>
          <a:cs typeface="+mn-cs"/>
        </a:defRPr>
      </a:lvl8pPr>
      <a:lvl9pPr marL="3866335" indent="-227427" algn="l" defTabSz="4548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68" rtl="0" eaLnBrk="1" latinLnBrk="0" hangingPunct="1">
        <a:defRPr sz="1900" kern="1200">
          <a:solidFill>
            <a:schemeClr val="tx1"/>
          </a:solidFill>
          <a:latin typeface="+mn-lt"/>
          <a:ea typeface="+mn-ea"/>
          <a:cs typeface="+mn-cs"/>
        </a:defRPr>
      </a:lvl1pPr>
      <a:lvl2pPr marL="454868" algn="l" defTabSz="454868" rtl="0" eaLnBrk="1" latinLnBrk="0" hangingPunct="1">
        <a:defRPr sz="1900" kern="1200">
          <a:solidFill>
            <a:schemeClr val="tx1"/>
          </a:solidFill>
          <a:latin typeface="+mn-lt"/>
          <a:ea typeface="+mn-ea"/>
          <a:cs typeface="+mn-cs"/>
        </a:defRPr>
      </a:lvl2pPr>
      <a:lvl3pPr marL="909729" algn="l" defTabSz="454868" rtl="0" eaLnBrk="1" latinLnBrk="0" hangingPunct="1">
        <a:defRPr sz="1900" kern="1200">
          <a:solidFill>
            <a:schemeClr val="tx1"/>
          </a:solidFill>
          <a:latin typeface="+mn-lt"/>
          <a:ea typeface="+mn-ea"/>
          <a:cs typeface="+mn-cs"/>
        </a:defRPr>
      </a:lvl3pPr>
      <a:lvl4pPr marL="1364596" algn="l" defTabSz="454868" rtl="0" eaLnBrk="1" latinLnBrk="0" hangingPunct="1">
        <a:defRPr sz="1900" kern="1200">
          <a:solidFill>
            <a:schemeClr val="tx1"/>
          </a:solidFill>
          <a:latin typeface="+mn-lt"/>
          <a:ea typeface="+mn-ea"/>
          <a:cs typeface="+mn-cs"/>
        </a:defRPr>
      </a:lvl4pPr>
      <a:lvl5pPr marL="1819454" algn="l" defTabSz="454868" rtl="0" eaLnBrk="1" latinLnBrk="0" hangingPunct="1">
        <a:defRPr sz="1900" kern="1200">
          <a:solidFill>
            <a:schemeClr val="tx1"/>
          </a:solidFill>
          <a:latin typeface="+mn-lt"/>
          <a:ea typeface="+mn-ea"/>
          <a:cs typeface="+mn-cs"/>
        </a:defRPr>
      </a:lvl5pPr>
      <a:lvl6pPr marL="2274320" algn="l" defTabSz="454868" rtl="0" eaLnBrk="1" latinLnBrk="0" hangingPunct="1">
        <a:defRPr sz="1900" kern="1200">
          <a:solidFill>
            <a:schemeClr val="tx1"/>
          </a:solidFill>
          <a:latin typeface="+mn-lt"/>
          <a:ea typeface="+mn-ea"/>
          <a:cs typeface="+mn-cs"/>
        </a:defRPr>
      </a:lvl6pPr>
      <a:lvl7pPr marL="2729178" algn="l" defTabSz="454868" rtl="0" eaLnBrk="1" latinLnBrk="0" hangingPunct="1">
        <a:defRPr sz="1900" kern="1200">
          <a:solidFill>
            <a:schemeClr val="tx1"/>
          </a:solidFill>
          <a:latin typeface="+mn-lt"/>
          <a:ea typeface="+mn-ea"/>
          <a:cs typeface="+mn-cs"/>
        </a:defRPr>
      </a:lvl7pPr>
      <a:lvl8pPr marL="3184035" algn="l" defTabSz="454868" rtl="0" eaLnBrk="1" latinLnBrk="0" hangingPunct="1">
        <a:defRPr sz="1900" kern="1200">
          <a:solidFill>
            <a:schemeClr val="tx1"/>
          </a:solidFill>
          <a:latin typeface="+mn-lt"/>
          <a:ea typeface="+mn-ea"/>
          <a:cs typeface="+mn-cs"/>
        </a:defRPr>
      </a:lvl8pPr>
      <a:lvl9pPr marL="3638910" algn="l" defTabSz="454868"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7"/>
            <a:ext cx="10945654" cy="1143000"/>
          </a:xfrm>
          <a:prstGeom prst="rect">
            <a:avLst/>
          </a:prstGeom>
        </p:spPr>
        <p:txBody>
          <a:bodyPr vert="horz" lIns="91331" tIns="45664" rIns="91331" bIns="45664"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8092" y="1600203"/>
            <a:ext cx="10945654" cy="4275716"/>
          </a:xfrm>
          <a:prstGeom prst="rect">
            <a:avLst/>
          </a:prstGeom>
        </p:spPr>
        <p:txBody>
          <a:bodyPr vert="horz" lIns="91331" tIns="45664" rIns="91331" bIns="456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78"/>
            <a:ext cx="2837762" cy="365125"/>
          </a:xfrm>
          <a:prstGeom prst="rect">
            <a:avLst/>
          </a:prstGeom>
        </p:spPr>
        <p:txBody>
          <a:bodyPr vert="horz" lIns="91331" tIns="45664" rIns="91331" bIns="45664" rtlCol="0" anchor="ctr"/>
          <a:lstStyle>
            <a:lvl1pPr algn="l">
              <a:defRPr sz="1197">
                <a:solidFill>
                  <a:schemeClr val="tx1">
                    <a:tint val="75000"/>
                  </a:schemeClr>
                </a:solidFill>
              </a:defRPr>
            </a:lvl1pPr>
          </a:lstStyle>
          <a:p>
            <a:pPr defTabSz="911003"/>
            <a:fld id="{4AE15565-90B7-4B48-82A9-E3239121F5E1}" type="datetimeFigureOut">
              <a:rPr lang="en-US" smtClean="0">
                <a:solidFill>
                  <a:srgbClr val="565A5C">
                    <a:tint val="75000"/>
                  </a:srgbClr>
                </a:solidFill>
              </a:rPr>
              <a:pPr defTabSz="911003"/>
              <a:t>4/4/2019</a:t>
            </a:fld>
            <a:endParaRPr lang="en-US">
              <a:solidFill>
                <a:srgbClr val="565A5C">
                  <a:tint val="75000"/>
                </a:srgbClr>
              </a:solidFill>
            </a:endParaRPr>
          </a:p>
        </p:txBody>
      </p:sp>
      <p:sp>
        <p:nvSpPr>
          <p:cNvPr id="5" name="Footer Placeholder 4"/>
          <p:cNvSpPr>
            <a:spLocks noGrp="1"/>
          </p:cNvSpPr>
          <p:nvPr>
            <p:ph type="ftr" sz="quarter" idx="3"/>
          </p:nvPr>
        </p:nvSpPr>
        <p:spPr>
          <a:xfrm>
            <a:off x="4155297" y="6356378"/>
            <a:ext cx="3851249" cy="365125"/>
          </a:xfrm>
          <a:prstGeom prst="rect">
            <a:avLst/>
          </a:prstGeom>
        </p:spPr>
        <p:txBody>
          <a:bodyPr vert="horz" lIns="91331" tIns="45664" rIns="91331" bIns="45664" rtlCol="0" anchor="ctr"/>
          <a:lstStyle>
            <a:lvl1pPr algn="ctr">
              <a:defRPr sz="1197">
                <a:solidFill>
                  <a:schemeClr val="tx1">
                    <a:tint val="75000"/>
                  </a:schemeClr>
                </a:solidFill>
              </a:defRPr>
            </a:lvl1pPr>
          </a:lstStyle>
          <a:p>
            <a:pPr defTabSz="911003"/>
            <a:endParaRPr lang="en-US">
              <a:solidFill>
                <a:srgbClr val="565A5C">
                  <a:tint val="75000"/>
                </a:srgbClr>
              </a:solidFill>
            </a:endParaRPr>
          </a:p>
        </p:txBody>
      </p:sp>
    </p:spTree>
    <p:extLst>
      <p:ext uri="{BB962C8B-B14F-4D97-AF65-F5344CB8AC3E}">
        <p14:creationId xmlns:p14="http://schemas.microsoft.com/office/powerpoint/2010/main" val="3318496567"/>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7" r:id="rId4"/>
    <p:sldLayoutId id="2147484048" r:id="rId5"/>
    <p:sldLayoutId id="2147484049" r:id="rId6"/>
    <p:sldLayoutId id="2147484050" r:id="rId7"/>
    <p:sldLayoutId id="2147484051" r:id="rId8"/>
  </p:sldLayoutIdLst>
  <p:txStyles>
    <p:titleStyle>
      <a:lvl1pPr algn="l" defTabSz="455501" rtl="0" eaLnBrk="1" latinLnBrk="0" hangingPunct="1">
        <a:spcBef>
          <a:spcPct val="0"/>
        </a:spcBef>
        <a:buNone/>
        <a:defRPr sz="4389" kern="1200">
          <a:solidFill>
            <a:schemeClr val="tx1"/>
          </a:solidFill>
          <a:latin typeface="+mj-lt"/>
          <a:ea typeface="+mj-ea"/>
          <a:cs typeface="+mj-cs"/>
        </a:defRPr>
      </a:lvl1pPr>
    </p:titleStyle>
    <p:bodyStyle>
      <a:lvl1pPr marL="341624" indent="-341624" algn="l" defTabSz="455501" rtl="0" eaLnBrk="1" latinLnBrk="0" hangingPunct="1">
        <a:spcBef>
          <a:spcPct val="20000"/>
        </a:spcBef>
        <a:buFont typeface="Arial"/>
        <a:buChar char="•"/>
        <a:defRPr sz="3192" kern="1200">
          <a:solidFill>
            <a:schemeClr val="tx1"/>
          </a:solidFill>
          <a:latin typeface="+mn-lt"/>
          <a:ea typeface="+mn-ea"/>
          <a:cs typeface="+mn-cs"/>
        </a:defRPr>
      </a:lvl1pPr>
      <a:lvl2pPr marL="740192" indent="-284689" algn="l" defTabSz="455501" rtl="0" eaLnBrk="1" latinLnBrk="0" hangingPunct="1">
        <a:spcBef>
          <a:spcPct val="20000"/>
        </a:spcBef>
        <a:buFont typeface="Arial"/>
        <a:buChar char="–"/>
        <a:defRPr sz="2793" kern="1200">
          <a:solidFill>
            <a:schemeClr val="tx1"/>
          </a:solidFill>
          <a:latin typeface="+mn-lt"/>
          <a:ea typeface="+mn-ea"/>
          <a:cs typeface="+mn-cs"/>
        </a:defRPr>
      </a:lvl2pPr>
      <a:lvl3pPr marL="1138749" indent="-227748" algn="l" defTabSz="455501" rtl="0" eaLnBrk="1" latinLnBrk="0" hangingPunct="1">
        <a:spcBef>
          <a:spcPct val="20000"/>
        </a:spcBef>
        <a:buFont typeface="Arial"/>
        <a:buChar char="•"/>
        <a:defRPr sz="2394" kern="1200">
          <a:solidFill>
            <a:schemeClr val="tx1"/>
          </a:solidFill>
          <a:latin typeface="+mn-lt"/>
          <a:ea typeface="+mn-ea"/>
          <a:cs typeface="+mn-cs"/>
        </a:defRPr>
      </a:lvl3pPr>
      <a:lvl4pPr marL="1594251" indent="-227748" algn="l" defTabSz="455501" rtl="0" eaLnBrk="1" latinLnBrk="0" hangingPunct="1">
        <a:spcBef>
          <a:spcPct val="20000"/>
        </a:spcBef>
        <a:buFont typeface="Arial"/>
        <a:buChar char="–"/>
        <a:defRPr sz="1995" kern="1200">
          <a:solidFill>
            <a:schemeClr val="tx1"/>
          </a:solidFill>
          <a:latin typeface="+mn-lt"/>
          <a:ea typeface="+mn-ea"/>
          <a:cs typeface="+mn-cs"/>
        </a:defRPr>
      </a:lvl4pPr>
      <a:lvl5pPr marL="2049753" indent="-227748" algn="l" defTabSz="455501" rtl="0" eaLnBrk="1" latinLnBrk="0" hangingPunct="1">
        <a:spcBef>
          <a:spcPct val="20000"/>
        </a:spcBef>
        <a:buFont typeface="Arial"/>
        <a:buChar char="»"/>
        <a:defRPr sz="1995" kern="1200">
          <a:solidFill>
            <a:schemeClr val="tx1"/>
          </a:solidFill>
          <a:latin typeface="+mn-lt"/>
          <a:ea typeface="+mn-ea"/>
          <a:cs typeface="+mn-cs"/>
        </a:defRPr>
      </a:lvl5pPr>
      <a:lvl6pPr marL="2505253" indent="-227748" algn="l" defTabSz="455501" rtl="0" eaLnBrk="1" latinLnBrk="0" hangingPunct="1">
        <a:spcBef>
          <a:spcPct val="20000"/>
        </a:spcBef>
        <a:buFont typeface="Arial"/>
        <a:buChar char="•"/>
        <a:defRPr sz="1995" kern="1200">
          <a:solidFill>
            <a:schemeClr val="tx1"/>
          </a:solidFill>
          <a:latin typeface="+mn-lt"/>
          <a:ea typeface="+mn-ea"/>
          <a:cs typeface="+mn-cs"/>
        </a:defRPr>
      </a:lvl6pPr>
      <a:lvl7pPr marL="2960753" indent="-227748" algn="l" defTabSz="455501" rtl="0" eaLnBrk="1" latinLnBrk="0" hangingPunct="1">
        <a:spcBef>
          <a:spcPct val="20000"/>
        </a:spcBef>
        <a:buFont typeface="Arial"/>
        <a:buChar char="•"/>
        <a:defRPr sz="1995" kern="1200">
          <a:solidFill>
            <a:schemeClr val="tx1"/>
          </a:solidFill>
          <a:latin typeface="+mn-lt"/>
          <a:ea typeface="+mn-ea"/>
          <a:cs typeface="+mn-cs"/>
        </a:defRPr>
      </a:lvl7pPr>
      <a:lvl8pPr marL="3416252" indent="-227748" algn="l" defTabSz="455501" rtl="0" eaLnBrk="1" latinLnBrk="0" hangingPunct="1">
        <a:spcBef>
          <a:spcPct val="20000"/>
        </a:spcBef>
        <a:buFont typeface="Arial"/>
        <a:buChar char="•"/>
        <a:defRPr sz="1995" kern="1200">
          <a:solidFill>
            <a:schemeClr val="tx1"/>
          </a:solidFill>
          <a:latin typeface="+mn-lt"/>
          <a:ea typeface="+mn-ea"/>
          <a:cs typeface="+mn-cs"/>
        </a:defRPr>
      </a:lvl8pPr>
      <a:lvl9pPr marL="3871752" indent="-227748" algn="l" defTabSz="455501"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5501" rtl="0" eaLnBrk="1" latinLnBrk="0" hangingPunct="1">
        <a:defRPr sz="1895" kern="1200">
          <a:solidFill>
            <a:schemeClr val="tx1"/>
          </a:solidFill>
          <a:latin typeface="+mn-lt"/>
          <a:ea typeface="+mn-ea"/>
          <a:cs typeface="+mn-cs"/>
        </a:defRPr>
      </a:lvl1pPr>
      <a:lvl2pPr marL="455501" algn="l" defTabSz="455501" rtl="0" eaLnBrk="1" latinLnBrk="0" hangingPunct="1">
        <a:defRPr sz="1895" kern="1200">
          <a:solidFill>
            <a:schemeClr val="tx1"/>
          </a:solidFill>
          <a:latin typeface="+mn-lt"/>
          <a:ea typeface="+mn-ea"/>
          <a:cs typeface="+mn-cs"/>
        </a:defRPr>
      </a:lvl2pPr>
      <a:lvl3pPr marL="911003" algn="l" defTabSz="455501" rtl="0" eaLnBrk="1" latinLnBrk="0" hangingPunct="1">
        <a:defRPr sz="1895" kern="1200">
          <a:solidFill>
            <a:schemeClr val="tx1"/>
          </a:solidFill>
          <a:latin typeface="+mn-lt"/>
          <a:ea typeface="+mn-ea"/>
          <a:cs typeface="+mn-cs"/>
        </a:defRPr>
      </a:lvl3pPr>
      <a:lvl4pPr marL="1366500" algn="l" defTabSz="455501" rtl="0" eaLnBrk="1" latinLnBrk="0" hangingPunct="1">
        <a:defRPr sz="1895" kern="1200">
          <a:solidFill>
            <a:schemeClr val="tx1"/>
          </a:solidFill>
          <a:latin typeface="+mn-lt"/>
          <a:ea typeface="+mn-ea"/>
          <a:cs typeface="+mn-cs"/>
        </a:defRPr>
      </a:lvl4pPr>
      <a:lvl5pPr marL="1822000" algn="l" defTabSz="455501" rtl="0" eaLnBrk="1" latinLnBrk="0" hangingPunct="1">
        <a:defRPr sz="1895" kern="1200">
          <a:solidFill>
            <a:schemeClr val="tx1"/>
          </a:solidFill>
          <a:latin typeface="+mn-lt"/>
          <a:ea typeface="+mn-ea"/>
          <a:cs typeface="+mn-cs"/>
        </a:defRPr>
      </a:lvl5pPr>
      <a:lvl6pPr marL="2277504" algn="l" defTabSz="455501" rtl="0" eaLnBrk="1" latinLnBrk="0" hangingPunct="1">
        <a:defRPr sz="1895" kern="1200">
          <a:solidFill>
            <a:schemeClr val="tx1"/>
          </a:solidFill>
          <a:latin typeface="+mn-lt"/>
          <a:ea typeface="+mn-ea"/>
          <a:cs typeface="+mn-cs"/>
        </a:defRPr>
      </a:lvl6pPr>
      <a:lvl7pPr marL="2733001" algn="l" defTabSz="455501" rtl="0" eaLnBrk="1" latinLnBrk="0" hangingPunct="1">
        <a:defRPr sz="1895" kern="1200">
          <a:solidFill>
            <a:schemeClr val="tx1"/>
          </a:solidFill>
          <a:latin typeface="+mn-lt"/>
          <a:ea typeface="+mn-ea"/>
          <a:cs typeface="+mn-cs"/>
        </a:defRPr>
      </a:lvl7pPr>
      <a:lvl8pPr marL="3188502" algn="l" defTabSz="455501" rtl="0" eaLnBrk="1" latinLnBrk="0" hangingPunct="1">
        <a:defRPr sz="1895" kern="1200">
          <a:solidFill>
            <a:schemeClr val="tx1"/>
          </a:solidFill>
          <a:latin typeface="+mn-lt"/>
          <a:ea typeface="+mn-ea"/>
          <a:cs typeface="+mn-cs"/>
        </a:defRPr>
      </a:lvl8pPr>
      <a:lvl9pPr marL="3644005" algn="l" defTabSz="455501" rtl="0" eaLnBrk="1" latinLnBrk="0" hangingPunct="1">
        <a:defRPr sz="18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7"/>
            <a:ext cx="10945654" cy="1143000"/>
          </a:xfrm>
          <a:prstGeom prst="rect">
            <a:avLst/>
          </a:prstGeom>
        </p:spPr>
        <p:txBody>
          <a:bodyPr vert="horz" lIns="90982" tIns="45488" rIns="90982" bIns="45488"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8092" y="1600200"/>
            <a:ext cx="10945654" cy="4247285"/>
          </a:xfrm>
          <a:prstGeom prst="rect">
            <a:avLst/>
          </a:prstGeom>
        </p:spPr>
        <p:txBody>
          <a:bodyPr vert="horz" lIns="90982" tIns="45488" rIns="90982" bIns="454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452"/>
            <a:ext cx="2837762" cy="365125"/>
          </a:xfrm>
          <a:prstGeom prst="rect">
            <a:avLst/>
          </a:prstGeom>
        </p:spPr>
        <p:txBody>
          <a:bodyPr vert="horz" lIns="90982" tIns="45488" rIns="90982" bIns="45488" rtlCol="0" anchor="ctr"/>
          <a:lstStyle>
            <a:lvl1pPr algn="l">
              <a:defRPr sz="1200">
                <a:solidFill>
                  <a:schemeClr val="tx1">
                    <a:tint val="75000"/>
                  </a:schemeClr>
                </a:solidFill>
              </a:defRPr>
            </a:lvl1pPr>
          </a:lstStyle>
          <a:p>
            <a:fld id="{E1590E34-D6B9-C048-9708-6D40DDC11ECC}" type="datetimeFigureOut">
              <a:rPr lang="en-US" smtClean="0"/>
              <a:t>4/4/2019</a:t>
            </a:fld>
            <a:endParaRPr lang="en-US"/>
          </a:p>
        </p:txBody>
      </p:sp>
      <p:sp>
        <p:nvSpPr>
          <p:cNvPr id="5" name="Footer Placeholder 4"/>
          <p:cNvSpPr>
            <a:spLocks noGrp="1"/>
          </p:cNvSpPr>
          <p:nvPr>
            <p:ph type="ftr" sz="quarter" idx="3"/>
          </p:nvPr>
        </p:nvSpPr>
        <p:spPr>
          <a:xfrm>
            <a:off x="4155305" y="6356452"/>
            <a:ext cx="3851249" cy="365125"/>
          </a:xfrm>
          <a:prstGeom prst="rect">
            <a:avLst/>
          </a:prstGeom>
        </p:spPr>
        <p:txBody>
          <a:bodyPr vert="horz" lIns="90982" tIns="45488" rIns="90982" bIns="45488"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532275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xStyles>
    <p:titleStyle>
      <a:lvl1pPr algn="l" defTabSz="454868" rtl="0" eaLnBrk="1" latinLnBrk="0" hangingPunct="1">
        <a:spcBef>
          <a:spcPct val="0"/>
        </a:spcBef>
        <a:buNone/>
        <a:defRPr sz="4400" kern="1200">
          <a:solidFill>
            <a:schemeClr val="tx1"/>
          </a:solidFill>
          <a:latin typeface="+mj-lt"/>
          <a:ea typeface="+mj-ea"/>
          <a:cs typeface="+mj-cs"/>
        </a:defRPr>
      </a:lvl1pPr>
    </p:titleStyle>
    <p:bodyStyle>
      <a:lvl1pPr marL="341143" indent="-341143" algn="l" defTabSz="454868" rtl="0" eaLnBrk="1" latinLnBrk="0" hangingPunct="1">
        <a:spcBef>
          <a:spcPct val="20000"/>
        </a:spcBef>
        <a:buFont typeface="Arial"/>
        <a:buChar char="•"/>
        <a:defRPr sz="3200" kern="1200">
          <a:solidFill>
            <a:schemeClr val="tx1"/>
          </a:solidFill>
          <a:latin typeface="+mn-lt"/>
          <a:ea typeface="+mn-ea"/>
          <a:cs typeface="+mn-cs"/>
        </a:defRPr>
      </a:lvl1pPr>
      <a:lvl2pPr marL="739159" indent="-284292" algn="l" defTabSz="454868" rtl="0" eaLnBrk="1" latinLnBrk="0" hangingPunct="1">
        <a:spcBef>
          <a:spcPct val="20000"/>
        </a:spcBef>
        <a:buFont typeface="Arial"/>
        <a:buChar char="–"/>
        <a:defRPr sz="2800" kern="1200">
          <a:solidFill>
            <a:schemeClr val="tx1"/>
          </a:solidFill>
          <a:latin typeface="+mn-lt"/>
          <a:ea typeface="+mn-ea"/>
          <a:cs typeface="+mn-cs"/>
        </a:defRPr>
      </a:lvl2pPr>
      <a:lvl3pPr marL="1137159" indent="-227427" algn="l" defTabSz="454868" rtl="0" eaLnBrk="1" latinLnBrk="0" hangingPunct="1">
        <a:spcBef>
          <a:spcPct val="20000"/>
        </a:spcBef>
        <a:buFont typeface="Arial"/>
        <a:buChar char="•"/>
        <a:defRPr sz="2400" kern="1200">
          <a:solidFill>
            <a:schemeClr val="tx1"/>
          </a:solidFill>
          <a:latin typeface="+mn-lt"/>
          <a:ea typeface="+mn-ea"/>
          <a:cs typeface="+mn-cs"/>
        </a:defRPr>
      </a:lvl3pPr>
      <a:lvl4pPr marL="1592010" indent="-227427" algn="l" defTabSz="454868" rtl="0" eaLnBrk="1" latinLnBrk="0" hangingPunct="1">
        <a:spcBef>
          <a:spcPct val="20000"/>
        </a:spcBef>
        <a:buFont typeface="Arial"/>
        <a:buChar char="–"/>
        <a:defRPr sz="2000" kern="1200">
          <a:solidFill>
            <a:schemeClr val="tx1"/>
          </a:solidFill>
          <a:latin typeface="+mn-lt"/>
          <a:ea typeface="+mn-ea"/>
          <a:cs typeface="+mn-cs"/>
        </a:defRPr>
      </a:lvl4pPr>
      <a:lvl5pPr marL="2046887" indent="-227427" algn="l" defTabSz="454868" rtl="0" eaLnBrk="1" latinLnBrk="0" hangingPunct="1">
        <a:spcBef>
          <a:spcPct val="20000"/>
        </a:spcBef>
        <a:buFont typeface="Arial"/>
        <a:buChar char="»"/>
        <a:defRPr sz="2000" kern="1200">
          <a:solidFill>
            <a:schemeClr val="tx1"/>
          </a:solidFill>
          <a:latin typeface="+mn-lt"/>
          <a:ea typeface="+mn-ea"/>
          <a:cs typeface="+mn-cs"/>
        </a:defRPr>
      </a:lvl5pPr>
      <a:lvl6pPr marL="2501748" indent="-227427" algn="l" defTabSz="454868" rtl="0" eaLnBrk="1" latinLnBrk="0" hangingPunct="1">
        <a:spcBef>
          <a:spcPct val="20000"/>
        </a:spcBef>
        <a:buFont typeface="Arial"/>
        <a:buChar char="•"/>
        <a:defRPr sz="2000" kern="1200">
          <a:solidFill>
            <a:schemeClr val="tx1"/>
          </a:solidFill>
          <a:latin typeface="+mn-lt"/>
          <a:ea typeface="+mn-ea"/>
          <a:cs typeface="+mn-cs"/>
        </a:defRPr>
      </a:lvl6pPr>
      <a:lvl7pPr marL="2956612" indent="-227427" algn="l" defTabSz="454868" rtl="0" eaLnBrk="1" latinLnBrk="0" hangingPunct="1">
        <a:spcBef>
          <a:spcPct val="20000"/>
        </a:spcBef>
        <a:buFont typeface="Arial"/>
        <a:buChar char="•"/>
        <a:defRPr sz="2000" kern="1200">
          <a:solidFill>
            <a:schemeClr val="tx1"/>
          </a:solidFill>
          <a:latin typeface="+mn-lt"/>
          <a:ea typeface="+mn-ea"/>
          <a:cs typeface="+mn-cs"/>
        </a:defRPr>
      </a:lvl7pPr>
      <a:lvl8pPr marL="3411472" indent="-227427" algn="l" defTabSz="454868" rtl="0" eaLnBrk="1" latinLnBrk="0" hangingPunct="1">
        <a:spcBef>
          <a:spcPct val="20000"/>
        </a:spcBef>
        <a:buFont typeface="Arial"/>
        <a:buChar char="•"/>
        <a:defRPr sz="2000" kern="1200">
          <a:solidFill>
            <a:schemeClr val="tx1"/>
          </a:solidFill>
          <a:latin typeface="+mn-lt"/>
          <a:ea typeface="+mn-ea"/>
          <a:cs typeface="+mn-cs"/>
        </a:defRPr>
      </a:lvl8pPr>
      <a:lvl9pPr marL="3866335" indent="-227427" algn="l" defTabSz="4548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68" rtl="0" eaLnBrk="1" latinLnBrk="0" hangingPunct="1">
        <a:defRPr sz="1900" kern="1200">
          <a:solidFill>
            <a:schemeClr val="tx1"/>
          </a:solidFill>
          <a:latin typeface="+mn-lt"/>
          <a:ea typeface="+mn-ea"/>
          <a:cs typeface="+mn-cs"/>
        </a:defRPr>
      </a:lvl1pPr>
      <a:lvl2pPr marL="454868" algn="l" defTabSz="454868" rtl="0" eaLnBrk="1" latinLnBrk="0" hangingPunct="1">
        <a:defRPr sz="1900" kern="1200">
          <a:solidFill>
            <a:schemeClr val="tx1"/>
          </a:solidFill>
          <a:latin typeface="+mn-lt"/>
          <a:ea typeface="+mn-ea"/>
          <a:cs typeface="+mn-cs"/>
        </a:defRPr>
      </a:lvl2pPr>
      <a:lvl3pPr marL="909729" algn="l" defTabSz="454868" rtl="0" eaLnBrk="1" latinLnBrk="0" hangingPunct="1">
        <a:defRPr sz="1900" kern="1200">
          <a:solidFill>
            <a:schemeClr val="tx1"/>
          </a:solidFill>
          <a:latin typeface="+mn-lt"/>
          <a:ea typeface="+mn-ea"/>
          <a:cs typeface="+mn-cs"/>
        </a:defRPr>
      </a:lvl3pPr>
      <a:lvl4pPr marL="1364596" algn="l" defTabSz="454868" rtl="0" eaLnBrk="1" latinLnBrk="0" hangingPunct="1">
        <a:defRPr sz="1900" kern="1200">
          <a:solidFill>
            <a:schemeClr val="tx1"/>
          </a:solidFill>
          <a:latin typeface="+mn-lt"/>
          <a:ea typeface="+mn-ea"/>
          <a:cs typeface="+mn-cs"/>
        </a:defRPr>
      </a:lvl4pPr>
      <a:lvl5pPr marL="1819454" algn="l" defTabSz="454868" rtl="0" eaLnBrk="1" latinLnBrk="0" hangingPunct="1">
        <a:defRPr sz="1900" kern="1200">
          <a:solidFill>
            <a:schemeClr val="tx1"/>
          </a:solidFill>
          <a:latin typeface="+mn-lt"/>
          <a:ea typeface="+mn-ea"/>
          <a:cs typeface="+mn-cs"/>
        </a:defRPr>
      </a:lvl5pPr>
      <a:lvl6pPr marL="2274320" algn="l" defTabSz="454868" rtl="0" eaLnBrk="1" latinLnBrk="0" hangingPunct="1">
        <a:defRPr sz="1900" kern="1200">
          <a:solidFill>
            <a:schemeClr val="tx1"/>
          </a:solidFill>
          <a:latin typeface="+mn-lt"/>
          <a:ea typeface="+mn-ea"/>
          <a:cs typeface="+mn-cs"/>
        </a:defRPr>
      </a:lvl6pPr>
      <a:lvl7pPr marL="2729178" algn="l" defTabSz="454868" rtl="0" eaLnBrk="1" latinLnBrk="0" hangingPunct="1">
        <a:defRPr sz="1900" kern="1200">
          <a:solidFill>
            <a:schemeClr val="tx1"/>
          </a:solidFill>
          <a:latin typeface="+mn-lt"/>
          <a:ea typeface="+mn-ea"/>
          <a:cs typeface="+mn-cs"/>
        </a:defRPr>
      </a:lvl7pPr>
      <a:lvl8pPr marL="3184035" algn="l" defTabSz="454868" rtl="0" eaLnBrk="1" latinLnBrk="0" hangingPunct="1">
        <a:defRPr sz="1900" kern="1200">
          <a:solidFill>
            <a:schemeClr val="tx1"/>
          </a:solidFill>
          <a:latin typeface="+mn-lt"/>
          <a:ea typeface="+mn-ea"/>
          <a:cs typeface="+mn-cs"/>
        </a:defRPr>
      </a:lvl8pPr>
      <a:lvl9pPr marL="3638910" algn="l" defTabSz="45486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7"/>
            <a:ext cx="8260148" cy="1143000"/>
          </a:xfrm>
          <a:prstGeom prst="rect">
            <a:avLst/>
          </a:prstGeom>
        </p:spPr>
        <p:txBody>
          <a:bodyPr vert="horz" lIns="90982" tIns="45488" rIns="90982" bIns="45488" rtlCol="0" anchor="t">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608092" y="1600206"/>
            <a:ext cx="10945654" cy="4525963"/>
          </a:xfrm>
          <a:prstGeom prst="rect">
            <a:avLst/>
          </a:prstGeom>
        </p:spPr>
        <p:txBody>
          <a:bodyPr vert="horz" lIns="90982" tIns="45488" rIns="90982" bIns="454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452"/>
            <a:ext cx="2837762" cy="365125"/>
          </a:xfrm>
          <a:prstGeom prst="rect">
            <a:avLst/>
          </a:prstGeom>
        </p:spPr>
        <p:txBody>
          <a:bodyPr vert="horz" lIns="90982" tIns="45488" rIns="90982" bIns="45488" rtlCol="0" anchor="ctr"/>
          <a:lstStyle>
            <a:lvl1pPr algn="l">
              <a:defRPr sz="1200">
                <a:solidFill>
                  <a:schemeClr val="tx1">
                    <a:tint val="75000"/>
                  </a:schemeClr>
                </a:solidFill>
              </a:defRPr>
            </a:lvl1pPr>
          </a:lstStyle>
          <a:p>
            <a:fld id="{112EB74A-5FC3-4344-8FF7-EF1167397809}" type="datetimeFigureOut">
              <a:rPr lang="en-US" smtClean="0"/>
              <a:t>4/4/2019</a:t>
            </a:fld>
            <a:endParaRPr lang="en-US"/>
          </a:p>
        </p:txBody>
      </p:sp>
      <p:sp>
        <p:nvSpPr>
          <p:cNvPr id="5" name="Footer Placeholder 4"/>
          <p:cNvSpPr>
            <a:spLocks noGrp="1"/>
          </p:cNvSpPr>
          <p:nvPr>
            <p:ph type="ftr" sz="quarter" idx="3"/>
          </p:nvPr>
        </p:nvSpPr>
        <p:spPr>
          <a:xfrm>
            <a:off x="4155305" y="6356452"/>
            <a:ext cx="3851249" cy="365125"/>
          </a:xfrm>
          <a:prstGeom prst="rect">
            <a:avLst/>
          </a:prstGeom>
        </p:spPr>
        <p:txBody>
          <a:bodyPr vert="horz" lIns="90982" tIns="45488" rIns="90982" bIns="4548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5" y="6356452"/>
            <a:ext cx="2837762" cy="365125"/>
          </a:xfrm>
          <a:prstGeom prst="rect">
            <a:avLst/>
          </a:prstGeom>
        </p:spPr>
        <p:txBody>
          <a:bodyPr vert="horz" lIns="90982" tIns="45488" rIns="90982" bIns="45488" rtlCol="0" anchor="ctr"/>
          <a:lstStyle>
            <a:lvl1pPr algn="r">
              <a:defRPr sz="1200">
                <a:solidFill>
                  <a:schemeClr val="tx1">
                    <a:tint val="75000"/>
                  </a:schemeClr>
                </a:solidFill>
              </a:defRPr>
            </a:lvl1pPr>
          </a:lstStyle>
          <a:p>
            <a:fld id="{E2E41881-8612-0842-B2F9-5029B026B246}" type="slidenum">
              <a:rPr lang="en-US" smtClean="0"/>
              <a:t>‹#›</a:t>
            </a:fld>
            <a:endParaRPr lang="en-US"/>
          </a:p>
        </p:txBody>
      </p:sp>
    </p:spTree>
    <p:extLst>
      <p:ext uri="{BB962C8B-B14F-4D97-AF65-F5344CB8AC3E}">
        <p14:creationId xmlns:p14="http://schemas.microsoft.com/office/powerpoint/2010/main" val="38594603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93" r:id="rId4"/>
  </p:sldLayoutIdLst>
  <p:txStyles>
    <p:titleStyle>
      <a:lvl1pPr algn="l" defTabSz="454868" rtl="0" eaLnBrk="1" latinLnBrk="0" hangingPunct="1">
        <a:spcBef>
          <a:spcPct val="0"/>
        </a:spcBef>
        <a:buNone/>
        <a:defRPr sz="4400" kern="1200">
          <a:solidFill>
            <a:schemeClr val="tx1"/>
          </a:solidFill>
          <a:latin typeface="+mj-lt"/>
          <a:ea typeface="+mj-ea"/>
          <a:cs typeface="+mj-cs"/>
        </a:defRPr>
      </a:lvl1pPr>
    </p:titleStyle>
    <p:bodyStyle>
      <a:lvl1pPr marL="341143" indent="-341143" algn="l" defTabSz="454868" rtl="0" eaLnBrk="1" latinLnBrk="0" hangingPunct="1">
        <a:spcBef>
          <a:spcPct val="20000"/>
        </a:spcBef>
        <a:buFont typeface="Arial"/>
        <a:buChar char="•"/>
        <a:defRPr sz="3200" kern="1200">
          <a:solidFill>
            <a:schemeClr val="tx1"/>
          </a:solidFill>
          <a:latin typeface="+mn-lt"/>
          <a:ea typeface="+mn-ea"/>
          <a:cs typeface="+mn-cs"/>
        </a:defRPr>
      </a:lvl1pPr>
      <a:lvl2pPr marL="739159" indent="-284292" algn="l" defTabSz="454868" rtl="0" eaLnBrk="1" latinLnBrk="0" hangingPunct="1">
        <a:spcBef>
          <a:spcPct val="20000"/>
        </a:spcBef>
        <a:buFont typeface="Arial"/>
        <a:buChar char="–"/>
        <a:defRPr sz="2800" kern="1200">
          <a:solidFill>
            <a:schemeClr val="tx1"/>
          </a:solidFill>
          <a:latin typeface="+mn-lt"/>
          <a:ea typeface="+mn-ea"/>
          <a:cs typeface="+mn-cs"/>
        </a:defRPr>
      </a:lvl2pPr>
      <a:lvl3pPr marL="1137159" indent="-227427" algn="l" defTabSz="454868" rtl="0" eaLnBrk="1" latinLnBrk="0" hangingPunct="1">
        <a:spcBef>
          <a:spcPct val="20000"/>
        </a:spcBef>
        <a:buFont typeface="Arial"/>
        <a:buChar char="•"/>
        <a:defRPr sz="2400" kern="1200">
          <a:solidFill>
            <a:schemeClr val="tx1"/>
          </a:solidFill>
          <a:latin typeface="+mn-lt"/>
          <a:ea typeface="+mn-ea"/>
          <a:cs typeface="+mn-cs"/>
        </a:defRPr>
      </a:lvl3pPr>
      <a:lvl4pPr marL="1592010" indent="-227427" algn="l" defTabSz="454868" rtl="0" eaLnBrk="1" latinLnBrk="0" hangingPunct="1">
        <a:spcBef>
          <a:spcPct val="20000"/>
        </a:spcBef>
        <a:buFont typeface="Arial"/>
        <a:buChar char="–"/>
        <a:defRPr sz="2000" kern="1200">
          <a:solidFill>
            <a:schemeClr val="tx1"/>
          </a:solidFill>
          <a:latin typeface="+mn-lt"/>
          <a:ea typeface="+mn-ea"/>
          <a:cs typeface="+mn-cs"/>
        </a:defRPr>
      </a:lvl4pPr>
      <a:lvl5pPr marL="2046887" indent="-227427" algn="l" defTabSz="454868" rtl="0" eaLnBrk="1" latinLnBrk="0" hangingPunct="1">
        <a:spcBef>
          <a:spcPct val="20000"/>
        </a:spcBef>
        <a:buFont typeface="Arial"/>
        <a:buChar char="»"/>
        <a:defRPr sz="2000" kern="1200">
          <a:solidFill>
            <a:schemeClr val="tx1"/>
          </a:solidFill>
          <a:latin typeface="+mn-lt"/>
          <a:ea typeface="+mn-ea"/>
          <a:cs typeface="+mn-cs"/>
        </a:defRPr>
      </a:lvl5pPr>
      <a:lvl6pPr marL="2501748" indent="-227427" algn="l" defTabSz="454868" rtl="0" eaLnBrk="1" latinLnBrk="0" hangingPunct="1">
        <a:spcBef>
          <a:spcPct val="20000"/>
        </a:spcBef>
        <a:buFont typeface="Arial"/>
        <a:buChar char="•"/>
        <a:defRPr sz="2000" kern="1200">
          <a:solidFill>
            <a:schemeClr val="tx1"/>
          </a:solidFill>
          <a:latin typeface="+mn-lt"/>
          <a:ea typeface="+mn-ea"/>
          <a:cs typeface="+mn-cs"/>
        </a:defRPr>
      </a:lvl6pPr>
      <a:lvl7pPr marL="2956612" indent="-227427" algn="l" defTabSz="454868" rtl="0" eaLnBrk="1" latinLnBrk="0" hangingPunct="1">
        <a:spcBef>
          <a:spcPct val="20000"/>
        </a:spcBef>
        <a:buFont typeface="Arial"/>
        <a:buChar char="•"/>
        <a:defRPr sz="2000" kern="1200">
          <a:solidFill>
            <a:schemeClr val="tx1"/>
          </a:solidFill>
          <a:latin typeface="+mn-lt"/>
          <a:ea typeface="+mn-ea"/>
          <a:cs typeface="+mn-cs"/>
        </a:defRPr>
      </a:lvl7pPr>
      <a:lvl8pPr marL="3411472" indent="-227427" algn="l" defTabSz="454868" rtl="0" eaLnBrk="1" latinLnBrk="0" hangingPunct="1">
        <a:spcBef>
          <a:spcPct val="20000"/>
        </a:spcBef>
        <a:buFont typeface="Arial"/>
        <a:buChar char="•"/>
        <a:defRPr sz="2000" kern="1200">
          <a:solidFill>
            <a:schemeClr val="tx1"/>
          </a:solidFill>
          <a:latin typeface="+mn-lt"/>
          <a:ea typeface="+mn-ea"/>
          <a:cs typeface="+mn-cs"/>
        </a:defRPr>
      </a:lvl8pPr>
      <a:lvl9pPr marL="3866335" indent="-227427" algn="l" defTabSz="4548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68" rtl="0" eaLnBrk="1" latinLnBrk="0" hangingPunct="1">
        <a:defRPr sz="1900" kern="1200">
          <a:solidFill>
            <a:schemeClr val="tx1"/>
          </a:solidFill>
          <a:latin typeface="+mn-lt"/>
          <a:ea typeface="+mn-ea"/>
          <a:cs typeface="+mn-cs"/>
        </a:defRPr>
      </a:lvl1pPr>
      <a:lvl2pPr marL="454868" algn="l" defTabSz="454868" rtl="0" eaLnBrk="1" latinLnBrk="0" hangingPunct="1">
        <a:defRPr sz="1900" kern="1200">
          <a:solidFill>
            <a:schemeClr val="tx1"/>
          </a:solidFill>
          <a:latin typeface="+mn-lt"/>
          <a:ea typeface="+mn-ea"/>
          <a:cs typeface="+mn-cs"/>
        </a:defRPr>
      </a:lvl2pPr>
      <a:lvl3pPr marL="909729" algn="l" defTabSz="454868" rtl="0" eaLnBrk="1" latinLnBrk="0" hangingPunct="1">
        <a:defRPr sz="1900" kern="1200">
          <a:solidFill>
            <a:schemeClr val="tx1"/>
          </a:solidFill>
          <a:latin typeface="+mn-lt"/>
          <a:ea typeface="+mn-ea"/>
          <a:cs typeface="+mn-cs"/>
        </a:defRPr>
      </a:lvl3pPr>
      <a:lvl4pPr marL="1364596" algn="l" defTabSz="454868" rtl="0" eaLnBrk="1" latinLnBrk="0" hangingPunct="1">
        <a:defRPr sz="1900" kern="1200">
          <a:solidFill>
            <a:schemeClr val="tx1"/>
          </a:solidFill>
          <a:latin typeface="+mn-lt"/>
          <a:ea typeface="+mn-ea"/>
          <a:cs typeface="+mn-cs"/>
        </a:defRPr>
      </a:lvl4pPr>
      <a:lvl5pPr marL="1819454" algn="l" defTabSz="454868" rtl="0" eaLnBrk="1" latinLnBrk="0" hangingPunct="1">
        <a:defRPr sz="1900" kern="1200">
          <a:solidFill>
            <a:schemeClr val="tx1"/>
          </a:solidFill>
          <a:latin typeface="+mn-lt"/>
          <a:ea typeface="+mn-ea"/>
          <a:cs typeface="+mn-cs"/>
        </a:defRPr>
      </a:lvl5pPr>
      <a:lvl6pPr marL="2274320" algn="l" defTabSz="454868" rtl="0" eaLnBrk="1" latinLnBrk="0" hangingPunct="1">
        <a:defRPr sz="1900" kern="1200">
          <a:solidFill>
            <a:schemeClr val="tx1"/>
          </a:solidFill>
          <a:latin typeface="+mn-lt"/>
          <a:ea typeface="+mn-ea"/>
          <a:cs typeface="+mn-cs"/>
        </a:defRPr>
      </a:lvl6pPr>
      <a:lvl7pPr marL="2729178" algn="l" defTabSz="454868" rtl="0" eaLnBrk="1" latinLnBrk="0" hangingPunct="1">
        <a:defRPr sz="1900" kern="1200">
          <a:solidFill>
            <a:schemeClr val="tx1"/>
          </a:solidFill>
          <a:latin typeface="+mn-lt"/>
          <a:ea typeface="+mn-ea"/>
          <a:cs typeface="+mn-cs"/>
        </a:defRPr>
      </a:lvl7pPr>
      <a:lvl8pPr marL="3184035" algn="l" defTabSz="454868" rtl="0" eaLnBrk="1" latinLnBrk="0" hangingPunct="1">
        <a:defRPr sz="1900" kern="1200">
          <a:solidFill>
            <a:schemeClr val="tx1"/>
          </a:solidFill>
          <a:latin typeface="+mn-lt"/>
          <a:ea typeface="+mn-ea"/>
          <a:cs typeface="+mn-cs"/>
        </a:defRPr>
      </a:lvl8pPr>
      <a:lvl9pPr marL="3638910" algn="l" defTabSz="45486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121" y="274637"/>
            <a:ext cx="8505301" cy="1143000"/>
          </a:xfrm>
          <a:prstGeom prst="rect">
            <a:avLst/>
          </a:prstGeom>
        </p:spPr>
        <p:txBody>
          <a:bodyPr vert="horz" lIns="90982" tIns="45488" rIns="90982" bIns="45488" rtlCol="0" anchor="t">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608092" y="1600206"/>
            <a:ext cx="10945654" cy="4525963"/>
          </a:xfrm>
          <a:prstGeom prst="rect">
            <a:avLst/>
          </a:prstGeom>
        </p:spPr>
        <p:txBody>
          <a:bodyPr vert="horz" lIns="90982" tIns="45488" rIns="90982" bIns="454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452"/>
            <a:ext cx="2837762" cy="365125"/>
          </a:xfrm>
          <a:prstGeom prst="rect">
            <a:avLst/>
          </a:prstGeom>
        </p:spPr>
        <p:txBody>
          <a:bodyPr vert="horz" lIns="90982" tIns="45488" rIns="90982" bIns="45488" rtlCol="0" anchor="t"/>
          <a:lstStyle>
            <a:lvl1pPr algn="l">
              <a:lnSpc>
                <a:spcPct val="70000"/>
              </a:lnSpc>
              <a:defRPr sz="1200">
                <a:solidFill>
                  <a:schemeClr val="tx1">
                    <a:tint val="75000"/>
                  </a:schemeClr>
                </a:solidFill>
              </a:defRPr>
            </a:lvl1pPr>
          </a:lstStyle>
          <a:p>
            <a:fld id="{A4122823-AF0A-8B49-8F81-1F0CD098CE86}" type="datetimeFigureOut">
              <a:rPr lang="en-US" smtClean="0"/>
              <a:pPr/>
              <a:t>4/4/2019</a:t>
            </a:fld>
            <a:endParaRPr lang="en-US"/>
          </a:p>
        </p:txBody>
      </p:sp>
      <p:sp>
        <p:nvSpPr>
          <p:cNvPr id="5" name="Footer Placeholder 4"/>
          <p:cNvSpPr>
            <a:spLocks noGrp="1"/>
          </p:cNvSpPr>
          <p:nvPr>
            <p:ph type="ftr" sz="quarter" idx="3"/>
          </p:nvPr>
        </p:nvSpPr>
        <p:spPr>
          <a:xfrm>
            <a:off x="4155305" y="6356452"/>
            <a:ext cx="3851249" cy="365125"/>
          </a:xfrm>
          <a:prstGeom prst="rect">
            <a:avLst/>
          </a:prstGeom>
        </p:spPr>
        <p:txBody>
          <a:bodyPr vert="horz" lIns="90982" tIns="45488" rIns="90982" bIns="45488" rtlCol="0" anchor="t"/>
          <a:lstStyle>
            <a:lvl1pPr algn="ctr">
              <a:lnSpc>
                <a:spcPct val="70000"/>
              </a:lnSpc>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5" y="6356452"/>
            <a:ext cx="2837762" cy="365125"/>
          </a:xfrm>
          <a:prstGeom prst="rect">
            <a:avLst/>
          </a:prstGeom>
        </p:spPr>
        <p:txBody>
          <a:bodyPr vert="horz" lIns="90982" tIns="45488" rIns="90982" bIns="45488" rtlCol="0" anchor="t"/>
          <a:lstStyle>
            <a:lvl1pPr algn="r">
              <a:lnSpc>
                <a:spcPct val="70000"/>
              </a:lnSpc>
              <a:defRPr sz="1200">
                <a:solidFill>
                  <a:schemeClr val="tx1">
                    <a:tint val="75000"/>
                  </a:schemeClr>
                </a:solidFill>
              </a:defRPr>
            </a:lvl1pPr>
          </a:lstStyle>
          <a:p>
            <a:fld id="{AD1134D4-A390-EA42-BCF9-97CC83CBB361}" type="slidenum">
              <a:rPr lang="en-US" smtClean="0"/>
              <a:pPr/>
              <a:t>‹#›</a:t>
            </a:fld>
            <a:endParaRPr lang="en-US"/>
          </a:p>
        </p:txBody>
      </p:sp>
    </p:spTree>
    <p:extLst>
      <p:ext uri="{BB962C8B-B14F-4D97-AF65-F5344CB8AC3E}">
        <p14:creationId xmlns:p14="http://schemas.microsoft.com/office/powerpoint/2010/main" val="6195152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2" r:id="rId3"/>
  </p:sldLayoutIdLst>
  <p:txStyles>
    <p:titleStyle>
      <a:lvl1pPr algn="l" defTabSz="454868" rtl="0" eaLnBrk="1" latinLnBrk="0" hangingPunct="1">
        <a:spcBef>
          <a:spcPct val="0"/>
        </a:spcBef>
        <a:buNone/>
        <a:defRPr sz="4400" kern="1200">
          <a:solidFill>
            <a:schemeClr val="tx1"/>
          </a:solidFill>
          <a:latin typeface="+mj-lt"/>
          <a:ea typeface="+mj-ea"/>
          <a:cs typeface="+mj-cs"/>
        </a:defRPr>
      </a:lvl1pPr>
    </p:titleStyle>
    <p:bodyStyle>
      <a:lvl1pPr marL="341143" indent="-341143" algn="l" defTabSz="454868" rtl="0" eaLnBrk="1" latinLnBrk="0" hangingPunct="1">
        <a:spcBef>
          <a:spcPct val="20000"/>
        </a:spcBef>
        <a:buFont typeface="Arial"/>
        <a:buChar char="•"/>
        <a:defRPr sz="3200" kern="1200">
          <a:solidFill>
            <a:schemeClr val="tx1"/>
          </a:solidFill>
          <a:latin typeface="+mn-lt"/>
          <a:ea typeface="+mn-ea"/>
          <a:cs typeface="+mn-cs"/>
        </a:defRPr>
      </a:lvl1pPr>
      <a:lvl2pPr marL="739159" indent="-284292" algn="l" defTabSz="454868" rtl="0" eaLnBrk="1" latinLnBrk="0" hangingPunct="1">
        <a:spcBef>
          <a:spcPct val="20000"/>
        </a:spcBef>
        <a:buFont typeface="Arial"/>
        <a:buChar char="–"/>
        <a:defRPr sz="2800" kern="1200">
          <a:solidFill>
            <a:schemeClr val="tx1"/>
          </a:solidFill>
          <a:latin typeface="+mn-lt"/>
          <a:ea typeface="+mn-ea"/>
          <a:cs typeface="+mn-cs"/>
        </a:defRPr>
      </a:lvl2pPr>
      <a:lvl3pPr marL="1137159" indent="-227427" algn="l" defTabSz="454868" rtl="0" eaLnBrk="1" latinLnBrk="0" hangingPunct="1">
        <a:spcBef>
          <a:spcPct val="20000"/>
        </a:spcBef>
        <a:buFont typeface="Arial"/>
        <a:buChar char="•"/>
        <a:defRPr sz="2400" kern="1200">
          <a:solidFill>
            <a:schemeClr val="tx1"/>
          </a:solidFill>
          <a:latin typeface="+mn-lt"/>
          <a:ea typeface="+mn-ea"/>
          <a:cs typeface="+mn-cs"/>
        </a:defRPr>
      </a:lvl3pPr>
      <a:lvl4pPr marL="1592010" indent="-227427" algn="l" defTabSz="454868" rtl="0" eaLnBrk="1" latinLnBrk="0" hangingPunct="1">
        <a:spcBef>
          <a:spcPct val="20000"/>
        </a:spcBef>
        <a:buFont typeface="Arial"/>
        <a:buChar char="–"/>
        <a:defRPr sz="2000" kern="1200">
          <a:solidFill>
            <a:schemeClr val="tx1"/>
          </a:solidFill>
          <a:latin typeface="+mn-lt"/>
          <a:ea typeface="+mn-ea"/>
          <a:cs typeface="+mn-cs"/>
        </a:defRPr>
      </a:lvl4pPr>
      <a:lvl5pPr marL="2046887" indent="-227427" algn="l" defTabSz="454868" rtl="0" eaLnBrk="1" latinLnBrk="0" hangingPunct="1">
        <a:spcBef>
          <a:spcPct val="20000"/>
        </a:spcBef>
        <a:buFont typeface="Arial"/>
        <a:buChar char="»"/>
        <a:defRPr sz="2000" kern="1200">
          <a:solidFill>
            <a:schemeClr val="tx1"/>
          </a:solidFill>
          <a:latin typeface="+mn-lt"/>
          <a:ea typeface="+mn-ea"/>
          <a:cs typeface="+mn-cs"/>
        </a:defRPr>
      </a:lvl5pPr>
      <a:lvl6pPr marL="2501748" indent="-227427" algn="l" defTabSz="454868" rtl="0" eaLnBrk="1" latinLnBrk="0" hangingPunct="1">
        <a:spcBef>
          <a:spcPct val="20000"/>
        </a:spcBef>
        <a:buFont typeface="Arial"/>
        <a:buChar char="•"/>
        <a:defRPr sz="2000" kern="1200">
          <a:solidFill>
            <a:schemeClr val="tx1"/>
          </a:solidFill>
          <a:latin typeface="+mn-lt"/>
          <a:ea typeface="+mn-ea"/>
          <a:cs typeface="+mn-cs"/>
        </a:defRPr>
      </a:lvl6pPr>
      <a:lvl7pPr marL="2956612" indent="-227427" algn="l" defTabSz="454868" rtl="0" eaLnBrk="1" latinLnBrk="0" hangingPunct="1">
        <a:spcBef>
          <a:spcPct val="20000"/>
        </a:spcBef>
        <a:buFont typeface="Arial"/>
        <a:buChar char="•"/>
        <a:defRPr sz="2000" kern="1200">
          <a:solidFill>
            <a:schemeClr val="tx1"/>
          </a:solidFill>
          <a:latin typeface="+mn-lt"/>
          <a:ea typeface="+mn-ea"/>
          <a:cs typeface="+mn-cs"/>
        </a:defRPr>
      </a:lvl7pPr>
      <a:lvl8pPr marL="3411472" indent="-227427" algn="l" defTabSz="454868" rtl="0" eaLnBrk="1" latinLnBrk="0" hangingPunct="1">
        <a:spcBef>
          <a:spcPct val="20000"/>
        </a:spcBef>
        <a:buFont typeface="Arial"/>
        <a:buChar char="•"/>
        <a:defRPr sz="2000" kern="1200">
          <a:solidFill>
            <a:schemeClr val="tx1"/>
          </a:solidFill>
          <a:latin typeface="+mn-lt"/>
          <a:ea typeface="+mn-ea"/>
          <a:cs typeface="+mn-cs"/>
        </a:defRPr>
      </a:lvl8pPr>
      <a:lvl9pPr marL="3866335" indent="-227427" algn="l" defTabSz="4548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68" rtl="0" eaLnBrk="1" latinLnBrk="0" hangingPunct="1">
        <a:defRPr sz="1900" kern="1200">
          <a:solidFill>
            <a:schemeClr val="tx1"/>
          </a:solidFill>
          <a:latin typeface="+mn-lt"/>
          <a:ea typeface="+mn-ea"/>
          <a:cs typeface="+mn-cs"/>
        </a:defRPr>
      </a:lvl1pPr>
      <a:lvl2pPr marL="454868" algn="l" defTabSz="454868" rtl="0" eaLnBrk="1" latinLnBrk="0" hangingPunct="1">
        <a:defRPr sz="1900" kern="1200">
          <a:solidFill>
            <a:schemeClr val="tx1"/>
          </a:solidFill>
          <a:latin typeface="+mn-lt"/>
          <a:ea typeface="+mn-ea"/>
          <a:cs typeface="+mn-cs"/>
        </a:defRPr>
      </a:lvl2pPr>
      <a:lvl3pPr marL="909729" algn="l" defTabSz="454868" rtl="0" eaLnBrk="1" latinLnBrk="0" hangingPunct="1">
        <a:defRPr sz="1900" kern="1200">
          <a:solidFill>
            <a:schemeClr val="tx1"/>
          </a:solidFill>
          <a:latin typeface="+mn-lt"/>
          <a:ea typeface="+mn-ea"/>
          <a:cs typeface="+mn-cs"/>
        </a:defRPr>
      </a:lvl3pPr>
      <a:lvl4pPr marL="1364596" algn="l" defTabSz="454868" rtl="0" eaLnBrk="1" latinLnBrk="0" hangingPunct="1">
        <a:defRPr sz="1900" kern="1200">
          <a:solidFill>
            <a:schemeClr val="tx1"/>
          </a:solidFill>
          <a:latin typeface="+mn-lt"/>
          <a:ea typeface="+mn-ea"/>
          <a:cs typeface="+mn-cs"/>
        </a:defRPr>
      </a:lvl4pPr>
      <a:lvl5pPr marL="1819454" algn="l" defTabSz="454868" rtl="0" eaLnBrk="1" latinLnBrk="0" hangingPunct="1">
        <a:defRPr sz="1900" kern="1200">
          <a:solidFill>
            <a:schemeClr val="tx1"/>
          </a:solidFill>
          <a:latin typeface="+mn-lt"/>
          <a:ea typeface="+mn-ea"/>
          <a:cs typeface="+mn-cs"/>
        </a:defRPr>
      </a:lvl5pPr>
      <a:lvl6pPr marL="2274320" algn="l" defTabSz="454868" rtl="0" eaLnBrk="1" latinLnBrk="0" hangingPunct="1">
        <a:defRPr sz="1900" kern="1200">
          <a:solidFill>
            <a:schemeClr val="tx1"/>
          </a:solidFill>
          <a:latin typeface="+mn-lt"/>
          <a:ea typeface="+mn-ea"/>
          <a:cs typeface="+mn-cs"/>
        </a:defRPr>
      </a:lvl6pPr>
      <a:lvl7pPr marL="2729178" algn="l" defTabSz="454868" rtl="0" eaLnBrk="1" latinLnBrk="0" hangingPunct="1">
        <a:defRPr sz="1900" kern="1200">
          <a:solidFill>
            <a:schemeClr val="tx1"/>
          </a:solidFill>
          <a:latin typeface="+mn-lt"/>
          <a:ea typeface="+mn-ea"/>
          <a:cs typeface="+mn-cs"/>
        </a:defRPr>
      </a:lvl7pPr>
      <a:lvl8pPr marL="3184035" algn="l" defTabSz="454868" rtl="0" eaLnBrk="1" latinLnBrk="0" hangingPunct="1">
        <a:defRPr sz="1900" kern="1200">
          <a:solidFill>
            <a:schemeClr val="tx1"/>
          </a:solidFill>
          <a:latin typeface="+mn-lt"/>
          <a:ea typeface="+mn-ea"/>
          <a:cs typeface="+mn-cs"/>
        </a:defRPr>
      </a:lvl8pPr>
      <a:lvl9pPr marL="3638910" algn="l" defTabSz="454868"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37" y="365129"/>
            <a:ext cx="10489585" cy="1325563"/>
          </a:xfrm>
          <a:prstGeom prst="rect">
            <a:avLst/>
          </a:prstGeom>
        </p:spPr>
        <p:txBody>
          <a:bodyPr vert="horz" lIns="121177" tIns="60590" rIns="121177" bIns="6059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6137" y="1825625"/>
            <a:ext cx="10489585" cy="4351339"/>
          </a:xfrm>
          <a:prstGeom prst="rect">
            <a:avLst/>
          </a:prstGeom>
        </p:spPr>
        <p:txBody>
          <a:bodyPr vert="horz" lIns="121177" tIns="60590" rIns="121177" bIns="605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838906" y="6203636"/>
            <a:ext cx="2736414" cy="365125"/>
          </a:xfrm>
          <a:prstGeom prst="rect">
            <a:avLst/>
          </a:prstGeom>
        </p:spPr>
        <p:txBody>
          <a:bodyPr vert="horz" lIns="121177" tIns="60590" rIns="121177" bIns="60590" rtlCol="0" anchor="ctr"/>
          <a:lstStyle>
            <a:lvl1pPr algn="l">
              <a:defRPr sz="900">
                <a:solidFill>
                  <a:schemeClr val="tx1">
                    <a:tint val="75000"/>
                  </a:schemeClr>
                </a:solidFill>
              </a:defRPr>
            </a:lvl1pPr>
          </a:lstStyle>
          <a:p>
            <a:pPr defTabSz="454386" fontAlgn="base">
              <a:spcBef>
                <a:spcPct val="0"/>
              </a:spcBef>
              <a:spcAft>
                <a:spcPct val="0"/>
              </a:spcAft>
            </a:pPr>
            <a:fld id="{42E6E3EF-FF99-458A-9106-0BA78B750E44}" type="datetimeFigureOut">
              <a:rPr lang="en-US" smtClean="0">
                <a:solidFill>
                  <a:prstClr val="black">
                    <a:tint val="75000"/>
                  </a:prstClr>
                </a:solidFill>
                <a:latin typeface="Arial" charset="0"/>
                <a:ea typeface="ＭＳ Ｐゴシック" charset="0"/>
              </a:rPr>
              <a:pPr defTabSz="454386" fontAlgn="base">
                <a:spcBef>
                  <a:spcPct val="0"/>
                </a:spcBef>
                <a:spcAft>
                  <a:spcPct val="0"/>
                </a:spcAft>
              </a:pPr>
              <a:t>4/4/2019</a:t>
            </a:fld>
            <a:endParaRPr lang="en-US" dirty="0">
              <a:solidFill>
                <a:prstClr val="black">
                  <a:tint val="75000"/>
                </a:prstClr>
              </a:solidFill>
              <a:latin typeface="Arial" charset="0"/>
              <a:ea typeface="ＭＳ Ｐゴシック" charset="0"/>
            </a:endParaRPr>
          </a:p>
        </p:txBody>
      </p:sp>
      <p:sp>
        <p:nvSpPr>
          <p:cNvPr id="5" name="Footer Placeholder 4"/>
          <p:cNvSpPr>
            <a:spLocks noGrp="1"/>
          </p:cNvSpPr>
          <p:nvPr>
            <p:ph type="ftr" sz="quarter" idx="3"/>
          </p:nvPr>
        </p:nvSpPr>
        <p:spPr>
          <a:xfrm>
            <a:off x="8031389" y="6203636"/>
            <a:ext cx="4104620" cy="365125"/>
          </a:xfrm>
          <a:prstGeom prst="rect">
            <a:avLst/>
          </a:prstGeom>
        </p:spPr>
        <p:txBody>
          <a:bodyPr vert="horz" lIns="121177" tIns="60590" rIns="121177" bIns="60590" rtlCol="0" anchor="ctr"/>
          <a:lstStyle>
            <a:lvl1pPr algn="ctr">
              <a:defRPr sz="900">
                <a:solidFill>
                  <a:schemeClr val="tx1">
                    <a:tint val="75000"/>
                  </a:schemeClr>
                </a:solidFill>
              </a:defRPr>
            </a:lvl1pPr>
          </a:lstStyle>
          <a:p>
            <a:pPr defTabSz="454386" fontAlgn="base">
              <a:spcBef>
                <a:spcPct val="0"/>
              </a:spcBef>
              <a:spcAft>
                <a:spcPct val="0"/>
              </a:spcAft>
            </a:pPr>
            <a:endParaRPr lang="en-US" dirty="0">
              <a:solidFill>
                <a:prstClr val="black">
                  <a:tint val="75000"/>
                </a:prstClr>
              </a:solidFill>
              <a:latin typeface="Arial" charset="0"/>
              <a:ea typeface="ＭＳ Ｐゴシック" charset="0"/>
            </a:endParaRPr>
          </a:p>
        </p:txBody>
      </p:sp>
      <p:pic>
        <p:nvPicPr>
          <p:cNvPr id="7" name="Picture 6" descr="footer.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l="17221" t="51276" r="7466" b="46078"/>
          <a:stretch/>
        </p:blipFill>
        <p:spPr>
          <a:xfrm>
            <a:off x="-140769" y="6637384"/>
            <a:ext cx="12446308" cy="335365"/>
          </a:xfrm>
          <a:prstGeom prst="rect">
            <a:avLst/>
          </a:prstGeom>
        </p:spPr>
      </p:pic>
      <p:sp>
        <p:nvSpPr>
          <p:cNvPr id="8" name="Slide Number Placeholder 5"/>
          <p:cNvSpPr txBox="1">
            <a:spLocks/>
          </p:cNvSpPr>
          <p:nvPr userDrawn="1"/>
        </p:nvSpPr>
        <p:spPr>
          <a:xfrm>
            <a:off x="10996954" y="6434319"/>
            <a:ext cx="890057" cy="280935"/>
          </a:xfrm>
          <a:prstGeom prst="rect">
            <a:avLst/>
          </a:prstGeom>
        </p:spPr>
        <p:txBody>
          <a:bodyPr vert="horz" lIns="90886" tIns="45442" rIns="90886" bIns="45442"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z="1100" smtClean="0">
                <a:latin typeface="Arial"/>
                <a:cs typeface="+mn-cs"/>
              </a:rPr>
              <a:pPr fontAlgn="auto">
                <a:spcBef>
                  <a:spcPts val="0"/>
                </a:spcBef>
                <a:spcAft>
                  <a:spcPts val="0"/>
                </a:spcAft>
              </a:pPr>
              <a:t>‹#›</a:t>
            </a:fld>
            <a:endParaRPr lang="en-US" sz="1100" dirty="0">
              <a:latin typeface="Arial"/>
              <a:cs typeface="+mn-cs"/>
            </a:endParaRPr>
          </a:p>
        </p:txBody>
      </p:sp>
      <p:pic>
        <p:nvPicPr>
          <p:cNvPr id="9" name="Picture 8" descr="CC-Horz_80percentgrey.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0615" y="6291844"/>
            <a:ext cx="1621666" cy="345541"/>
          </a:xfrm>
          <a:prstGeom prst="rect">
            <a:avLst/>
          </a:prstGeom>
        </p:spPr>
      </p:pic>
      <p:sp>
        <p:nvSpPr>
          <p:cNvPr id="10" name="Rectangle 9"/>
          <p:cNvSpPr/>
          <p:nvPr userDrawn="1"/>
        </p:nvSpPr>
        <p:spPr>
          <a:xfrm>
            <a:off x="2704676" y="6434320"/>
            <a:ext cx="8771755" cy="266721"/>
          </a:xfrm>
          <a:prstGeom prst="rect">
            <a:avLst/>
          </a:prstGeom>
        </p:spPr>
        <p:txBody>
          <a:bodyPr wrap="square" lIns="121177" tIns="60590" rIns="121177" bIns="60590">
            <a:spAutoFit/>
          </a:bodyPr>
          <a:lstStyle/>
          <a:p>
            <a:pPr algn="r" defTabSz="454386"/>
            <a:r>
              <a:rPr lang="en-US" sz="700" i="1" dirty="0">
                <a:solidFill>
                  <a:prstClr val="white">
                    <a:lumMod val="50000"/>
                  </a:prstClr>
                </a:solidFill>
                <a:latin typeface="Arial"/>
                <a:ea typeface="ＭＳ Ｐゴシック" charset="0"/>
              </a:rPr>
              <a:t>Confidential proprietary information of Cincinnati Children’s Hospital Medical Center. Do not distribute</a:t>
            </a:r>
            <a:r>
              <a:rPr lang="en-US" sz="9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41421535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txStyles>
    <p:titleStyle>
      <a:lvl1pPr algn="l" defTabSz="68158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0381" indent="-170381" algn="l" defTabSz="681580" rtl="0" eaLnBrk="1" latinLnBrk="0" hangingPunct="1">
        <a:lnSpc>
          <a:spcPct val="90000"/>
        </a:lnSpc>
        <a:spcBef>
          <a:spcPts val="749"/>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1179" indent="-170381" algn="l" defTabSz="681580" rtl="0" eaLnBrk="1" latinLnBrk="0" hangingPunct="1">
        <a:lnSpc>
          <a:spcPct val="90000"/>
        </a:lnSpc>
        <a:spcBef>
          <a:spcPts val="374"/>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2pPr>
      <a:lvl3pPr marL="851967" indent="-170381" algn="l" defTabSz="681580" rtl="0" eaLnBrk="1" latinLnBrk="0" hangingPunct="1">
        <a:lnSpc>
          <a:spcPct val="90000"/>
        </a:lnSpc>
        <a:spcBef>
          <a:spcPts val="374"/>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192754" indent="-170381" algn="l" defTabSz="681580" rtl="0" eaLnBrk="1" latinLnBrk="0" hangingPunct="1">
        <a:lnSpc>
          <a:spcPct val="90000"/>
        </a:lnSpc>
        <a:spcBef>
          <a:spcPts val="374"/>
        </a:spcBef>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33530" indent="-170381" algn="l" defTabSz="681580" rtl="0" eaLnBrk="1" latinLnBrk="0" hangingPunct="1">
        <a:lnSpc>
          <a:spcPct val="90000"/>
        </a:lnSpc>
        <a:spcBef>
          <a:spcPts val="374"/>
        </a:spcBef>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74325" indent="-170381" algn="l" defTabSz="681580"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6pPr>
      <a:lvl7pPr marL="2215116" indent="-170381" algn="l" defTabSz="681580"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7pPr>
      <a:lvl8pPr marL="2555900" indent="-170381" algn="l" defTabSz="681580"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8pPr>
      <a:lvl9pPr marL="2896687" indent="-170381" algn="l" defTabSz="681580"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1580" rtl="0" eaLnBrk="1" latinLnBrk="0" hangingPunct="1">
        <a:defRPr sz="1300" kern="1200">
          <a:solidFill>
            <a:schemeClr val="tx1"/>
          </a:solidFill>
          <a:latin typeface="+mn-lt"/>
          <a:ea typeface="+mn-ea"/>
          <a:cs typeface="+mn-cs"/>
        </a:defRPr>
      </a:lvl1pPr>
      <a:lvl2pPr marL="340783" algn="l" defTabSz="681580" rtl="0" eaLnBrk="1" latinLnBrk="0" hangingPunct="1">
        <a:defRPr sz="1300" kern="1200">
          <a:solidFill>
            <a:schemeClr val="tx1"/>
          </a:solidFill>
          <a:latin typeface="+mn-lt"/>
          <a:ea typeface="+mn-ea"/>
          <a:cs typeface="+mn-cs"/>
        </a:defRPr>
      </a:lvl2pPr>
      <a:lvl3pPr marL="681580" algn="l" defTabSz="681580" rtl="0" eaLnBrk="1" latinLnBrk="0" hangingPunct="1">
        <a:defRPr sz="1300" kern="1200">
          <a:solidFill>
            <a:schemeClr val="tx1"/>
          </a:solidFill>
          <a:latin typeface="+mn-lt"/>
          <a:ea typeface="+mn-ea"/>
          <a:cs typeface="+mn-cs"/>
        </a:defRPr>
      </a:lvl3pPr>
      <a:lvl4pPr marL="1022356" algn="l" defTabSz="681580" rtl="0" eaLnBrk="1" latinLnBrk="0" hangingPunct="1">
        <a:defRPr sz="1300" kern="1200">
          <a:solidFill>
            <a:schemeClr val="tx1"/>
          </a:solidFill>
          <a:latin typeface="+mn-lt"/>
          <a:ea typeface="+mn-ea"/>
          <a:cs typeface="+mn-cs"/>
        </a:defRPr>
      </a:lvl4pPr>
      <a:lvl5pPr marL="1363153" algn="l" defTabSz="681580" rtl="0" eaLnBrk="1" latinLnBrk="0" hangingPunct="1">
        <a:defRPr sz="1300" kern="1200">
          <a:solidFill>
            <a:schemeClr val="tx1"/>
          </a:solidFill>
          <a:latin typeface="+mn-lt"/>
          <a:ea typeface="+mn-ea"/>
          <a:cs typeface="+mn-cs"/>
        </a:defRPr>
      </a:lvl5pPr>
      <a:lvl6pPr marL="1703925" algn="l" defTabSz="681580" rtl="0" eaLnBrk="1" latinLnBrk="0" hangingPunct="1">
        <a:defRPr sz="1300" kern="1200">
          <a:solidFill>
            <a:schemeClr val="tx1"/>
          </a:solidFill>
          <a:latin typeface="+mn-lt"/>
          <a:ea typeface="+mn-ea"/>
          <a:cs typeface="+mn-cs"/>
        </a:defRPr>
      </a:lvl6pPr>
      <a:lvl7pPr marL="2044721" algn="l" defTabSz="681580" rtl="0" eaLnBrk="1" latinLnBrk="0" hangingPunct="1">
        <a:defRPr sz="1300" kern="1200">
          <a:solidFill>
            <a:schemeClr val="tx1"/>
          </a:solidFill>
          <a:latin typeface="+mn-lt"/>
          <a:ea typeface="+mn-ea"/>
          <a:cs typeface="+mn-cs"/>
        </a:defRPr>
      </a:lvl7pPr>
      <a:lvl8pPr marL="2385504" algn="l" defTabSz="681580" rtl="0" eaLnBrk="1" latinLnBrk="0" hangingPunct="1">
        <a:defRPr sz="1300" kern="1200">
          <a:solidFill>
            <a:schemeClr val="tx1"/>
          </a:solidFill>
          <a:latin typeface="+mn-lt"/>
          <a:ea typeface="+mn-ea"/>
          <a:cs typeface="+mn-cs"/>
        </a:defRPr>
      </a:lvl8pPr>
      <a:lvl9pPr marL="2726296" algn="l" defTabSz="681580"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121343" tIns="60671" rIns="121343" bIns="60671"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8092" y="1600201"/>
            <a:ext cx="10945654" cy="4095648"/>
          </a:xfrm>
          <a:prstGeom prst="rect">
            <a:avLst/>
          </a:prstGeom>
        </p:spPr>
        <p:txBody>
          <a:bodyPr vert="horz" lIns="121343" tIns="60671" rIns="121343" bIns="6067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448"/>
            <a:ext cx="2837762" cy="365125"/>
          </a:xfrm>
          <a:prstGeom prst="rect">
            <a:avLst/>
          </a:prstGeom>
        </p:spPr>
        <p:txBody>
          <a:bodyPr vert="horz" lIns="121343" tIns="60671" rIns="121343" bIns="60671" rtlCol="0" anchor="t"/>
          <a:lstStyle>
            <a:lvl1pPr algn="l">
              <a:defRPr sz="1200">
                <a:solidFill>
                  <a:schemeClr val="tx1">
                    <a:tint val="75000"/>
                  </a:schemeClr>
                </a:solidFill>
              </a:defRPr>
            </a:lvl1pPr>
          </a:lstStyle>
          <a:p>
            <a:pPr defTabSz="911458"/>
            <a:fld id="{4E6791EA-8615-4F59-A6BD-5BD7950E5006}" type="datetimeFigureOut">
              <a:rPr lang="en-US" smtClean="0">
                <a:solidFill>
                  <a:srgbClr val="565A5C">
                    <a:tint val="75000"/>
                  </a:srgbClr>
                </a:solidFill>
                <a:cs typeface="Arial"/>
                <a:sym typeface="Arial"/>
              </a:rPr>
              <a:pPr defTabSz="911458"/>
              <a:t>4/4/2019</a:t>
            </a:fld>
            <a:endParaRPr lang="en-US" dirty="0">
              <a:solidFill>
                <a:srgbClr val="565A5C">
                  <a:tint val="75000"/>
                </a:srgbClr>
              </a:solidFill>
              <a:cs typeface="Arial"/>
              <a:sym typeface="Arial"/>
            </a:endParaRPr>
          </a:p>
        </p:txBody>
      </p:sp>
      <p:sp>
        <p:nvSpPr>
          <p:cNvPr id="5" name="Footer Placeholder 4"/>
          <p:cNvSpPr>
            <a:spLocks noGrp="1"/>
          </p:cNvSpPr>
          <p:nvPr>
            <p:ph type="ftr" sz="quarter" idx="3"/>
          </p:nvPr>
        </p:nvSpPr>
        <p:spPr>
          <a:xfrm>
            <a:off x="4155305" y="6356448"/>
            <a:ext cx="3851249" cy="365125"/>
          </a:xfrm>
          <a:prstGeom prst="rect">
            <a:avLst/>
          </a:prstGeom>
        </p:spPr>
        <p:txBody>
          <a:bodyPr vert="horz" lIns="121343" tIns="60671" rIns="121343" bIns="60671" rtlCol="0" anchor="t"/>
          <a:lstStyle>
            <a:lvl1pPr algn="ctr">
              <a:defRPr sz="1200">
                <a:solidFill>
                  <a:schemeClr val="tx1">
                    <a:tint val="75000"/>
                  </a:schemeClr>
                </a:solidFill>
              </a:defRPr>
            </a:lvl1pPr>
          </a:lstStyle>
          <a:p>
            <a:pPr defTabSz="911458"/>
            <a:endParaRPr lang="en-US" dirty="0">
              <a:solidFill>
                <a:srgbClr val="565A5C">
                  <a:tint val="75000"/>
                </a:srgbClr>
              </a:solidFill>
              <a:cs typeface="Arial"/>
              <a:sym typeface="Arial"/>
            </a:endParaRPr>
          </a:p>
        </p:txBody>
      </p:sp>
    </p:spTree>
    <p:extLst>
      <p:ext uri="{BB962C8B-B14F-4D97-AF65-F5344CB8AC3E}">
        <p14:creationId xmlns:p14="http://schemas.microsoft.com/office/powerpoint/2010/main" val="18269760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6" r:id="rId4"/>
    <p:sldLayoutId id="2147483827" r:id="rId5"/>
    <p:sldLayoutId id="2147483828" r:id="rId6"/>
  </p:sldLayoutIdLst>
  <p:txStyles>
    <p:titleStyle>
      <a:lvl1pPr algn="l" defTabSz="455001" rtl="0" eaLnBrk="1" latinLnBrk="0" hangingPunct="1">
        <a:spcBef>
          <a:spcPct val="0"/>
        </a:spcBef>
        <a:buNone/>
        <a:defRPr sz="4400" kern="1200">
          <a:solidFill>
            <a:schemeClr val="tx1"/>
          </a:solidFill>
          <a:latin typeface="+mj-lt"/>
          <a:ea typeface="+mj-ea"/>
          <a:cs typeface="+mj-cs"/>
        </a:defRPr>
      </a:lvl1pPr>
    </p:titleStyle>
    <p:bodyStyle>
      <a:lvl1pPr marL="341247" indent="-341247" algn="l" defTabSz="455001" rtl="0" eaLnBrk="1" latinLnBrk="0" hangingPunct="1">
        <a:spcBef>
          <a:spcPct val="20000"/>
        </a:spcBef>
        <a:buFont typeface="Arial"/>
        <a:buChar char="•"/>
        <a:defRPr sz="3200" kern="1200">
          <a:solidFill>
            <a:schemeClr val="tx1"/>
          </a:solidFill>
          <a:latin typeface="+mn-lt"/>
          <a:ea typeface="+mn-ea"/>
          <a:cs typeface="+mn-cs"/>
        </a:defRPr>
      </a:lvl1pPr>
      <a:lvl2pPr marL="739376" indent="-284376" algn="l" defTabSz="455001" rtl="0" eaLnBrk="1" latinLnBrk="0" hangingPunct="1">
        <a:spcBef>
          <a:spcPct val="20000"/>
        </a:spcBef>
        <a:buFont typeface="Arial"/>
        <a:buChar char="–"/>
        <a:defRPr sz="2800" kern="1200">
          <a:solidFill>
            <a:schemeClr val="tx1"/>
          </a:solidFill>
          <a:latin typeface="+mn-lt"/>
          <a:ea typeface="+mn-ea"/>
          <a:cs typeface="+mn-cs"/>
        </a:defRPr>
      </a:lvl2pPr>
      <a:lvl3pPr marL="1137501" indent="-227498" algn="l" defTabSz="455001" rtl="0" eaLnBrk="1" latinLnBrk="0" hangingPunct="1">
        <a:spcBef>
          <a:spcPct val="20000"/>
        </a:spcBef>
        <a:buFont typeface="Arial"/>
        <a:buChar char="•"/>
        <a:defRPr sz="2400" kern="1200">
          <a:solidFill>
            <a:schemeClr val="tx1"/>
          </a:solidFill>
          <a:latin typeface="+mn-lt"/>
          <a:ea typeface="+mn-ea"/>
          <a:cs typeface="+mn-cs"/>
        </a:defRPr>
      </a:lvl3pPr>
      <a:lvl4pPr marL="1592488" indent="-227498" algn="l" defTabSz="455001" rtl="0" eaLnBrk="1" latinLnBrk="0" hangingPunct="1">
        <a:spcBef>
          <a:spcPct val="20000"/>
        </a:spcBef>
        <a:buFont typeface="Arial"/>
        <a:buChar char="–"/>
        <a:defRPr sz="2000" kern="1200">
          <a:solidFill>
            <a:schemeClr val="tx1"/>
          </a:solidFill>
          <a:latin typeface="+mn-lt"/>
          <a:ea typeface="+mn-ea"/>
          <a:cs typeface="+mn-cs"/>
        </a:defRPr>
      </a:lvl4pPr>
      <a:lvl5pPr marL="2047499" indent="-227498" algn="l" defTabSz="455001" rtl="0" eaLnBrk="1" latinLnBrk="0" hangingPunct="1">
        <a:spcBef>
          <a:spcPct val="20000"/>
        </a:spcBef>
        <a:buFont typeface="Arial"/>
        <a:buChar char="»"/>
        <a:defRPr sz="2000" kern="1200">
          <a:solidFill>
            <a:schemeClr val="tx1"/>
          </a:solidFill>
          <a:latin typeface="+mn-lt"/>
          <a:ea typeface="+mn-ea"/>
          <a:cs typeface="+mn-cs"/>
        </a:defRPr>
      </a:lvl5pPr>
      <a:lvl6pPr marL="2502493" indent="-227498" algn="l" defTabSz="455001" rtl="0" eaLnBrk="1" latinLnBrk="0" hangingPunct="1">
        <a:spcBef>
          <a:spcPct val="20000"/>
        </a:spcBef>
        <a:buFont typeface="Arial"/>
        <a:buChar char="•"/>
        <a:defRPr sz="2000" kern="1200">
          <a:solidFill>
            <a:schemeClr val="tx1"/>
          </a:solidFill>
          <a:latin typeface="+mn-lt"/>
          <a:ea typeface="+mn-ea"/>
          <a:cs typeface="+mn-cs"/>
        </a:defRPr>
      </a:lvl6pPr>
      <a:lvl7pPr marL="2957492" indent="-227498" algn="l" defTabSz="455001" rtl="0" eaLnBrk="1" latinLnBrk="0" hangingPunct="1">
        <a:spcBef>
          <a:spcPct val="20000"/>
        </a:spcBef>
        <a:buFont typeface="Arial"/>
        <a:buChar char="•"/>
        <a:defRPr sz="2000" kern="1200">
          <a:solidFill>
            <a:schemeClr val="tx1"/>
          </a:solidFill>
          <a:latin typeface="+mn-lt"/>
          <a:ea typeface="+mn-ea"/>
          <a:cs typeface="+mn-cs"/>
        </a:defRPr>
      </a:lvl7pPr>
      <a:lvl8pPr marL="3412493" indent="-227498" algn="l" defTabSz="455001" rtl="0" eaLnBrk="1" latinLnBrk="0" hangingPunct="1">
        <a:spcBef>
          <a:spcPct val="20000"/>
        </a:spcBef>
        <a:buFont typeface="Arial"/>
        <a:buChar char="•"/>
        <a:defRPr sz="2000" kern="1200">
          <a:solidFill>
            <a:schemeClr val="tx1"/>
          </a:solidFill>
          <a:latin typeface="+mn-lt"/>
          <a:ea typeface="+mn-ea"/>
          <a:cs typeface="+mn-cs"/>
        </a:defRPr>
      </a:lvl8pPr>
      <a:lvl9pPr marL="3867491" indent="-227498" algn="l" defTabSz="4550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001" rtl="0" eaLnBrk="1" latinLnBrk="0" hangingPunct="1">
        <a:defRPr sz="1900" kern="1200">
          <a:solidFill>
            <a:schemeClr val="tx1"/>
          </a:solidFill>
          <a:latin typeface="+mn-lt"/>
          <a:ea typeface="+mn-ea"/>
          <a:cs typeface="+mn-cs"/>
        </a:defRPr>
      </a:lvl1pPr>
      <a:lvl2pPr marL="455001" algn="l" defTabSz="455001" rtl="0" eaLnBrk="1" latinLnBrk="0" hangingPunct="1">
        <a:defRPr sz="1900" kern="1200">
          <a:solidFill>
            <a:schemeClr val="tx1"/>
          </a:solidFill>
          <a:latin typeface="+mn-lt"/>
          <a:ea typeface="+mn-ea"/>
          <a:cs typeface="+mn-cs"/>
        </a:defRPr>
      </a:lvl2pPr>
      <a:lvl3pPr marL="909998" algn="l" defTabSz="455001" rtl="0" eaLnBrk="1" latinLnBrk="0" hangingPunct="1">
        <a:defRPr sz="1900" kern="1200">
          <a:solidFill>
            <a:schemeClr val="tx1"/>
          </a:solidFill>
          <a:latin typeface="+mn-lt"/>
          <a:ea typeface="+mn-ea"/>
          <a:cs typeface="+mn-cs"/>
        </a:defRPr>
      </a:lvl3pPr>
      <a:lvl4pPr marL="1365002" algn="l" defTabSz="455001" rtl="0" eaLnBrk="1" latinLnBrk="0" hangingPunct="1">
        <a:defRPr sz="1900" kern="1200">
          <a:solidFill>
            <a:schemeClr val="tx1"/>
          </a:solidFill>
          <a:latin typeface="+mn-lt"/>
          <a:ea typeface="+mn-ea"/>
          <a:cs typeface="+mn-cs"/>
        </a:defRPr>
      </a:lvl4pPr>
      <a:lvl5pPr marL="1819996" algn="l" defTabSz="455001" rtl="0" eaLnBrk="1" latinLnBrk="0" hangingPunct="1">
        <a:defRPr sz="1900" kern="1200">
          <a:solidFill>
            <a:schemeClr val="tx1"/>
          </a:solidFill>
          <a:latin typeface="+mn-lt"/>
          <a:ea typeface="+mn-ea"/>
          <a:cs typeface="+mn-cs"/>
        </a:defRPr>
      </a:lvl5pPr>
      <a:lvl6pPr marL="2274994" algn="l" defTabSz="455001" rtl="0" eaLnBrk="1" latinLnBrk="0" hangingPunct="1">
        <a:defRPr sz="1900" kern="1200">
          <a:solidFill>
            <a:schemeClr val="tx1"/>
          </a:solidFill>
          <a:latin typeface="+mn-lt"/>
          <a:ea typeface="+mn-ea"/>
          <a:cs typeface="+mn-cs"/>
        </a:defRPr>
      </a:lvl6pPr>
      <a:lvl7pPr marL="2729992" algn="l" defTabSz="455001" rtl="0" eaLnBrk="1" latinLnBrk="0" hangingPunct="1">
        <a:defRPr sz="1900" kern="1200">
          <a:solidFill>
            <a:schemeClr val="tx1"/>
          </a:solidFill>
          <a:latin typeface="+mn-lt"/>
          <a:ea typeface="+mn-ea"/>
          <a:cs typeface="+mn-cs"/>
        </a:defRPr>
      </a:lvl7pPr>
      <a:lvl8pPr marL="3184991" algn="l" defTabSz="455001" rtl="0" eaLnBrk="1" latinLnBrk="0" hangingPunct="1">
        <a:defRPr sz="1900" kern="1200">
          <a:solidFill>
            <a:schemeClr val="tx1"/>
          </a:solidFill>
          <a:latin typeface="+mn-lt"/>
          <a:ea typeface="+mn-ea"/>
          <a:cs typeface="+mn-cs"/>
        </a:defRPr>
      </a:lvl8pPr>
      <a:lvl9pPr marL="3639994" algn="l" defTabSz="455001"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7"/>
            <a:ext cx="8260148" cy="1143000"/>
          </a:xfrm>
          <a:prstGeom prst="rect">
            <a:avLst/>
          </a:prstGeom>
        </p:spPr>
        <p:txBody>
          <a:bodyPr vert="horz" lIns="90982" tIns="45488" rIns="90982" bIns="45488" rtlCol="0" anchor="t">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608092" y="1600206"/>
            <a:ext cx="10945654" cy="4525963"/>
          </a:xfrm>
          <a:prstGeom prst="rect">
            <a:avLst/>
          </a:prstGeom>
        </p:spPr>
        <p:txBody>
          <a:bodyPr vert="horz" lIns="90982" tIns="45488" rIns="90982" bIns="454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452"/>
            <a:ext cx="2837762" cy="365125"/>
          </a:xfrm>
          <a:prstGeom prst="rect">
            <a:avLst/>
          </a:prstGeom>
        </p:spPr>
        <p:txBody>
          <a:bodyPr vert="horz" lIns="90982" tIns="45488" rIns="90982" bIns="45488" rtlCol="0" anchor="ctr"/>
          <a:lstStyle>
            <a:lvl1pPr algn="l">
              <a:defRPr sz="1200">
                <a:solidFill>
                  <a:schemeClr val="tx1">
                    <a:tint val="75000"/>
                  </a:schemeClr>
                </a:solidFill>
              </a:defRPr>
            </a:lvl1pPr>
          </a:lstStyle>
          <a:p>
            <a:fld id="{112EB74A-5FC3-4344-8FF7-EF1167397809}" type="datetimeFigureOut">
              <a:rPr lang="en-US" smtClean="0">
                <a:solidFill>
                  <a:srgbClr val="565A5C">
                    <a:tint val="75000"/>
                  </a:srgbClr>
                </a:solidFill>
              </a:rPr>
              <a:pPr/>
              <a:t>4/4/2019</a:t>
            </a:fld>
            <a:endParaRPr lang="en-US">
              <a:solidFill>
                <a:srgbClr val="565A5C">
                  <a:tint val="75000"/>
                </a:srgbClr>
              </a:solidFill>
            </a:endParaRPr>
          </a:p>
        </p:txBody>
      </p:sp>
      <p:sp>
        <p:nvSpPr>
          <p:cNvPr id="5" name="Footer Placeholder 4"/>
          <p:cNvSpPr>
            <a:spLocks noGrp="1"/>
          </p:cNvSpPr>
          <p:nvPr>
            <p:ph type="ftr" sz="quarter" idx="3"/>
          </p:nvPr>
        </p:nvSpPr>
        <p:spPr>
          <a:xfrm>
            <a:off x="4155305" y="6356452"/>
            <a:ext cx="3851249" cy="365125"/>
          </a:xfrm>
          <a:prstGeom prst="rect">
            <a:avLst/>
          </a:prstGeom>
        </p:spPr>
        <p:txBody>
          <a:bodyPr vert="horz" lIns="90982" tIns="45488" rIns="90982" bIns="45488" rtlCol="0" anchor="ctr"/>
          <a:lstStyle>
            <a:lvl1pPr algn="ctr">
              <a:defRPr sz="1200">
                <a:solidFill>
                  <a:schemeClr val="tx1">
                    <a:tint val="75000"/>
                  </a:schemeClr>
                </a:solidFill>
              </a:defRPr>
            </a:lvl1pPr>
          </a:lstStyle>
          <a:p>
            <a:endParaRPr lang="en-US">
              <a:solidFill>
                <a:srgbClr val="565A5C">
                  <a:tint val="75000"/>
                </a:srgbClr>
              </a:solidFill>
            </a:endParaRPr>
          </a:p>
        </p:txBody>
      </p:sp>
      <p:sp>
        <p:nvSpPr>
          <p:cNvPr id="6" name="Slide Number Placeholder 5"/>
          <p:cNvSpPr>
            <a:spLocks noGrp="1"/>
          </p:cNvSpPr>
          <p:nvPr>
            <p:ph type="sldNum" sz="quarter" idx="4"/>
          </p:nvPr>
        </p:nvSpPr>
        <p:spPr>
          <a:xfrm>
            <a:off x="8715985" y="6356452"/>
            <a:ext cx="2837762" cy="365125"/>
          </a:xfrm>
          <a:prstGeom prst="rect">
            <a:avLst/>
          </a:prstGeom>
        </p:spPr>
        <p:txBody>
          <a:bodyPr vert="horz" lIns="90982" tIns="45488" rIns="90982" bIns="45488" rtlCol="0" anchor="ctr"/>
          <a:lstStyle>
            <a:lvl1pPr algn="r">
              <a:defRPr sz="1200">
                <a:solidFill>
                  <a:schemeClr val="tx1">
                    <a:tint val="75000"/>
                  </a:schemeClr>
                </a:solidFill>
              </a:defRPr>
            </a:lvl1pPr>
          </a:lstStyle>
          <a:p>
            <a:fld id="{E2E41881-8612-0842-B2F9-5029B026B246}"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219323128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Lst>
  <p:txStyles>
    <p:titleStyle>
      <a:lvl1pPr algn="l" defTabSz="454868" rtl="0" eaLnBrk="1" latinLnBrk="0" hangingPunct="1">
        <a:spcBef>
          <a:spcPct val="0"/>
        </a:spcBef>
        <a:buNone/>
        <a:defRPr sz="4400" kern="1200">
          <a:solidFill>
            <a:schemeClr val="tx1"/>
          </a:solidFill>
          <a:latin typeface="+mj-lt"/>
          <a:ea typeface="+mj-ea"/>
          <a:cs typeface="+mj-cs"/>
        </a:defRPr>
      </a:lvl1pPr>
    </p:titleStyle>
    <p:bodyStyle>
      <a:lvl1pPr marL="341143" indent="-341143" algn="l" defTabSz="454868" rtl="0" eaLnBrk="1" latinLnBrk="0" hangingPunct="1">
        <a:spcBef>
          <a:spcPct val="20000"/>
        </a:spcBef>
        <a:buFont typeface="Arial"/>
        <a:buChar char="•"/>
        <a:defRPr sz="3200" kern="1200">
          <a:solidFill>
            <a:schemeClr val="tx1"/>
          </a:solidFill>
          <a:latin typeface="+mn-lt"/>
          <a:ea typeface="+mn-ea"/>
          <a:cs typeface="+mn-cs"/>
        </a:defRPr>
      </a:lvl1pPr>
      <a:lvl2pPr marL="739159" indent="-284292" algn="l" defTabSz="454868" rtl="0" eaLnBrk="1" latinLnBrk="0" hangingPunct="1">
        <a:spcBef>
          <a:spcPct val="20000"/>
        </a:spcBef>
        <a:buFont typeface="Arial"/>
        <a:buChar char="–"/>
        <a:defRPr sz="2800" kern="1200">
          <a:solidFill>
            <a:schemeClr val="tx1"/>
          </a:solidFill>
          <a:latin typeface="+mn-lt"/>
          <a:ea typeface="+mn-ea"/>
          <a:cs typeface="+mn-cs"/>
        </a:defRPr>
      </a:lvl2pPr>
      <a:lvl3pPr marL="1137159" indent="-227427" algn="l" defTabSz="454868" rtl="0" eaLnBrk="1" latinLnBrk="0" hangingPunct="1">
        <a:spcBef>
          <a:spcPct val="20000"/>
        </a:spcBef>
        <a:buFont typeface="Arial"/>
        <a:buChar char="•"/>
        <a:defRPr sz="2400" kern="1200">
          <a:solidFill>
            <a:schemeClr val="tx1"/>
          </a:solidFill>
          <a:latin typeface="+mn-lt"/>
          <a:ea typeface="+mn-ea"/>
          <a:cs typeface="+mn-cs"/>
        </a:defRPr>
      </a:lvl3pPr>
      <a:lvl4pPr marL="1592010" indent="-227427" algn="l" defTabSz="454868" rtl="0" eaLnBrk="1" latinLnBrk="0" hangingPunct="1">
        <a:spcBef>
          <a:spcPct val="20000"/>
        </a:spcBef>
        <a:buFont typeface="Arial"/>
        <a:buChar char="–"/>
        <a:defRPr sz="2000" kern="1200">
          <a:solidFill>
            <a:schemeClr val="tx1"/>
          </a:solidFill>
          <a:latin typeface="+mn-lt"/>
          <a:ea typeface="+mn-ea"/>
          <a:cs typeface="+mn-cs"/>
        </a:defRPr>
      </a:lvl4pPr>
      <a:lvl5pPr marL="2046887" indent="-227427" algn="l" defTabSz="454868" rtl="0" eaLnBrk="1" latinLnBrk="0" hangingPunct="1">
        <a:spcBef>
          <a:spcPct val="20000"/>
        </a:spcBef>
        <a:buFont typeface="Arial"/>
        <a:buChar char="»"/>
        <a:defRPr sz="2000" kern="1200">
          <a:solidFill>
            <a:schemeClr val="tx1"/>
          </a:solidFill>
          <a:latin typeface="+mn-lt"/>
          <a:ea typeface="+mn-ea"/>
          <a:cs typeface="+mn-cs"/>
        </a:defRPr>
      </a:lvl5pPr>
      <a:lvl6pPr marL="2501748" indent="-227427" algn="l" defTabSz="454868" rtl="0" eaLnBrk="1" latinLnBrk="0" hangingPunct="1">
        <a:spcBef>
          <a:spcPct val="20000"/>
        </a:spcBef>
        <a:buFont typeface="Arial"/>
        <a:buChar char="•"/>
        <a:defRPr sz="2000" kern="1200">
          <a:solidFill>
            <a:schemeClr val="tx1"/>
          </a:solidFill>
          <a:latin typeface="+mn-lt"/>
          <a:ea typeface="+mn-ea"/>
          <a:cs typeface="+mn-cs"/>
        </a:defRPr>
      </a:lvl6pPr>
      <a:lvl7pPr marL="2956612" indent="-227427" algn="l" defTabSz="454868" rtl="0" eaLnBrk="1" latinLnBrk="0" hangingPunct="1">
        <a:spcBef>
          <a:spcPct val="20000"/>
        </a:spcBef>
        <a:buFont typeface="Arial"/>
        <a:buChar char="•"/>
        <a:defRPr sz="2000" kern="1200">
          <a:solidFill>
            <a:schemeClr val="tx1"/>
          </a:solidFill>
          <a:latin typeface="+mn-lt"/>
          <a:ea typeface="+mn-ea"/>
          <a:cs typeface="+mn-cs"/>
        </a:defRPr>
      </a:lvl7pPr>
      <a:lvl8pPr marL="3411472" indent="-227427" algn="l" defTabSz="454868" rtl="0" eaLnBrk="1" latinLnBrk="0" hangingPunct="1">
        <a:spcBef>
          <a:spcPct val="20000"/>
        </a:spcBef>
        <a:buFont typeface="Arial"/>
        <a:buChar char="•"/>
        <a:defRPr sz="2000" kern="1200">
          <a:solidFill>
            <a:schemeClr val="tx1"/>
          </a:solidFill>
          <a:latin typeface="+mn-lt"/>
          <a:ea typeface="+mn-ea"/>
          <a:cs typeface="+mn-cs"/>
        </a:defRPr>
      </a:lvl8pPr>
      <a:lvl9pPr marL="3866335" indent="-227427" algn="l" defTabSz="4548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68" rtl="0" eaLnBrk="1" latinLnBrk="0" hangingPunct="1">
        <a:defRPr sz="1900" kern="1200">
          <a:solidFill>
            <a:schemeClr val="tx1"/>
          </a:solidFill>
          <a:latin typeface="+mn-lt"/>
          <a:ea typeface="+mn-ea"/>
          <a:cs typeface="+mn-cs"/>
        </a:defRPr>
      </a:lvl1pPr>
      <a:lvl2pPr marL="454868" algn="l" defTabSz="454868" rtl="0" eaLnBrk="1" latinLnBrk="0" hangingPunct="1">
        <a:defRPr sz="1900" kern="1200">
          <a:solidFill>
            <a:schemeClr val="tx1"/>
          </a:solidFill>
          <a:latin typeface="+mn-lt"/>
          <a:ea typeface="+mn-ea"/>
          <a:cs typeface="+mn-cs"/>
        </a:defRPr>
      </a:lvl2pPr>
      <a:lvl3pPr marL="909729" algn="l" defTabSz="454868" rtl="0" eaLnBrk="1" latinLnBrk="0" hangingPunct="1">
        <a:defRPr sz="1900" kern="1200">
          <a:solidFill>
            <a:schemeClr val="tx1"/>
          </a:solidFill>
          <a:latin typeface="+mn-lt"/>
          <a:ea typeface="+mn-ea"/>
          <a:cs typeface="+mn-cs"/>
        </a:defRPr>
      </a:lvl3pPr>
      <a:lvl4pPr marL="1364596" algn="l" defTabSz="454868" rtl="0" eaLnBrk="1" latinLnBrk="0" hangingPunct="1">
        <a:defRPr sz="1900" kern="1200">
          <a:solidFill>
            <a:schemeClr val="tx1"/>
          </a:solidFill>
          <a:latin typeface="+mn-lt"/>
          <a:ea typeface="+mn-ea"/>
          <a:cs typeface="+mn-cs"/>
        </a:defRPr>
      </a:lvl4pPr>
      <a:lvl5pPr marL="1819454" algn="l" defTabSz="454868" rtl="0" eaLnBrk="1" latinLnBrk="0" hangingPunct="1">
        <a:defRPr sz="1900" kern="1200">
          <a:solidFill>
            <a:schemeClr val="tx1"/>
          </a:solidFill>
          <a:latin typeface="+mn-lt"/>
          <a:ea typeface="+mn-ea"/>
          <a:cs typeface="+mn-cs"/>
        </a:defRPr>
      </a:lvl5pPr>
      <a:lvl6pPr marL="2274320" algn="l" defTabSz="454868" rtl="0" eaLnBrk="1" latinLnBrk="0" hangingPunct="1">
        <a:defRPr sz="1900" kern="1200">
          <a:solidFill>
            <a:schemeClr val="tx1"/>
          </a:solidFill>
          <a:latin typeface="+mn-lt"/>
          <a:ea typeface="+mn-ea"/>
          <a:cs typeface="+mn-cs"/>
        </a:defRPr>
      </a:lvl6pPr>
      <a:lvl7pPr marL="2729178" algn="l" defTabSz="454868" rtl="0" eaLnBrk="1" latinLnBrk="0" hangingPunct="1">
        <a:defRPr sz="1900" kern="1200">
          <a:solidFill>
            <a:schemeClr val="tx1"/>
          </a:solidFill>
          <a:latin typeface="+mn-lt"/>
          <a:ea typeface="+mn-ea"/>
          <a:cs typeface="+mn-cs"/>
        </a:defRPr>
      </a:lvl7pPr>
      <a:lvl8pPr marL="3184035" algn="l" defTabSz="454868" rtl="0" eaLnBrk="1" latinLnBrk="0" hangingPunct="1">
        <a:defRPr sz="1900" kern="1200">
          <a:solidFill>
            <a:schemeClr val="tx1"/>
          </a:solidFill>
          <a:latin typeface="+mn-lt"/>
          <a:ea typeface="+mn-ea"/>
          <a:cs typeface="+mn-cs"/>
        </a:defRPr>
      </a:lvl8pPr>
      <a:lvl9pPr marL="3638910" algn="l" defTabSz="45486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30" y="365129"/>
            <a:ext cx="10489585" cy="1325563"/>
          </a:xfrm>
          <a:prstGeom prst="rect">
            <a:avLst/>
          </a:prstGeom>
        </p:spPr>
        <p:txBody>
          <a:bodyPr vert="horz" lIns="108619" tIns="54310" rIns="108619" bIns="5431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6130" y="1825625"/>
            <a:ext cx="10489585" cy="4351338"/>
          </a:xfrm>
          <a:prstGeom prst="rect">
            <a:avLst/>
          </a:prstGeom>
        </p:spPr>
        <p:txBody>
          <a:bodyPr vert="horz" lIns="108619" tIns="54310" rIns="108619" bIns="543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838908" y="6203617"/>
            <a:ext cx="2736414" cy="365125"/>
          </a:xfrm>
          <a:prstGeom prst="rect">
            <a:avLst/>
          </a:prstGeom>
        </p:spPr>
        <p:txBody>
          <a:bodyPr vert="horz" lIns="108619" tIns="54310" rIns="108619" bIns="54310" rtlCol="0" anchor="ctr"/>
          <a:lstStyle>
            <a:lvl1pPr algn="l">
              <a:defRPr sz="1000">
                <a:solidFill>
                  <a:schemeClr val="tx1">
                    <a:tint val="75000"/>
                  </a:schemeClr>
                </a:solidFill>
              </a:defRPr>
            </a:lvl1pPr>
          </a:lstStyle>
          <a:p>
            <a:pPr defTabSz="543091" fontAlgn="base">
              <a:spcBef>
                <a:spcPct val="0"/>
              </a:spcBef>
              <a:spcAft>
                <a:spcPct val="0"/>
              </a:spcAft>
            </a:pPr>
            <a:fld id="{42E6E3EF-FF99-458A-9106-0BA78B750E44}" type="datetimeFigureOut">
              <a:rPr lang="en-US" smtClean="0">
                <a:solidFill>
                  <a:prstClr val="black">
                    <a:tint val="75000"/>
                  </a:prstClr>
                </a:solidFill>
                <a:latin typeface="Arial" charset="0"/>
                <a:ea typeface="ＭＳ Ｐゴシック" charset="0"/>
              </a:rPr>
              <a:pPr defTabSz="543091" fontAlgn="base">
                <a:spcBef>
                  <a:spcPct val="0"/>
                </a:spcBef>
                <a:spcAft>
                  <a:spcPct val="0"/>
                </a:spcAft>
              </a:pPr>
              <a:t>4/4/2019</a:t>
            </a:fld>
            <a:endParaRPr lang="en-US">
              <a:solidFill>
                <a:prstClr val="black">
                  <a:tint val="75000"/>
                </a:prstClr>
              </a:solidFill>
              <a:latin typeface="Arial" charset="0"/>
              <a:ea typeface="ＭＳ Ｐゴシック" charset="0"/>
            </a:endParaRPr>
          </a:p>
        </p:txBody>
      </p:sp>
      <p:sp>
        <p:nvSpPr>
          <p:cNvPr id="5" name="Footer Placeholder 4"/>
          <p:cNvSpPr>
            <a:spLocks noGrp="1"/>
          </p:cNvSpPr>
          <p:nvPr>
            <p:ph type="ftr" sz="quarter" idx="3"/>
          </p:nvPr>
        </p:nvSpPr>
        <p:spPr>
          <a:xfrm>
            <a:off x="8031394" y="6203617"/>
            <a:ext cx="4104622" cy="365125"/>
          </a:xfrm>
          <a:prstGeom prst="rect">
            <a:avLst/>
          </a:prstGeom>
        </p:spPr>
        <p:txBody>
          <a:bodyPr vert="horz" lIns="108619" tIns="54310" rIns="108619" bIns="54310" rtlCol="0" anchor="ctr"/>
          <a:lstStyle>
            <a:lvl1pPr algn="ctr">
              <a:defRPr sz="1000">
                <a:solidFill>
                  <a:schemeClr val="tx1">
                    <a:tint val="75000"/>
                  </a:schemeClr>
                </a:solidFill>
              </a:defRPr>
            </a:lvl1pPr>
          </a:lstStyle>
          <a:p>
            <a:pPr defTabSz="543091" fontAlgn="base">
              <a:spcBef>
                <a:spcPct val="0"/>
              </a:spcBef>
              <a:spcAft>
                <a:spcPct val="0"/>
              </a:spcAft>
            </a:pPr>
            <a:endParaRPr lang="en-US">
              <a:solidFill>
                <a:prstClr val="black">
                  <a:tint val="75000"/>
                </a:prstClr>
              </a:solidFill>
              <a:latin typeface="Arial" charset="0"/>
              <a:ea typeface="ＭＳ Ｐゴシック" charset="0"/>
            </a:endParaRPr>
          </a:p>
        </p:txBody>
      </p:sp>
      <p:pic>
        <p:nvPicPr>
          <p:cNvPr id="7" name="Picture 6" descr="footer.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l="17221" t="51276" r="7466" b="46078"/>
          <a:stretch/>
        </p:blipFill>
        <p:spPr>
          <a:xfrm>
            <a:off x="-140769" y="6637366"/>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19" tIns="54310" rIns="108619" bIns="54310"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0615" y="6291825"/>
            <a:ext cx="1621666" cy="345541"/>
          </a:xfrm>
          <a:prstGeom prst="rect">
            <a:avLst/>
          </a:prstGeom>
        </p:spPr>
      </p:pic>
      <p:sp>
        <p:nvSpPr>
          <p:cNvPr id="10" name="Rectangle 9"/>
          <p:cNvSpPr/>
          <p:nvPr userDrawn="1"/>
        </p:nvSpPr>
        <p:spPr>
          <a:xfrm>
            <a:off x="2704668" y="6434187"/>
            <a:ext cx="8771755" cy="271510"/>
          </a:xfrm>
          <a:prstGeom prst="rect">
            <a:avLst/>
          </a:prstGeom>
        </p:spPr>
        <p:txBody>
          <a:bodyPr wrap="square" lIns="108619" tIns="54310" rIns="108619" bIns="54310">
            <a:spAutoFit/>
          </a:bodyPr>
          <a:lstStyle/>
          <a:p>
            <a:pPr algn="r" defTabSz="543091"/>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344687268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txStyles>
    <p:titleStyle>
      <a:lvl1pPr algn="l" defTabSz="814636" rtl="0" eaLnBrk="1" latinLnBrk="0" hangingPunct="1">
        <a:lnSpc>
          <a:spcPct val="90000"/>
        </a:lnSpc>
        <a:spcBef>
          <a:spcPct val="0"/>
        </a:spcBef>
        <a:buNone/>
        <a:defRPr sz="3900" kern="1200">
          <a:solidFill>
            <a:schemeClr val="tx1"/>
          </a:solidFill>
          <a:latin typeface="Arial" panose="020B0604020202020204" pitchFamily="34" charset="0"/>
          <a:ea typeface="+mj-ea"/>
          <a:cs typeface="Arial" panose="020B0604020202020204" pitchFamily="34" charset="0"/>
        </a:defRPr>
      </a:lvl1pPr>
    </p:titleStyle>
    <p:bodyStyle>
      <a:lvl1pPr marL="203660" indent="-203660" algn="l" defTabSz="814636" rtl="0" eaLnBrk="1" latinLnBrk="0" hangingPunct="1">
        <a:lnSpc>
          <a:spcPct val="90000"/>
        </a:lnSpc>
        <a:spcBef>
          <a:spcPts val="891"/>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10977" indent="-203660" algn="l" defTabSz="814636" rtl="0" eaLnBrk="1" latinLnBrk="0" hangingPunct="1">
        <a:lnSpc>
          <a:spcPct val="90000"/>
        </a:lnSpc>
        <a:spcBef>
          <a:spcPts val="446"/>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018294" indent="-203660" algn="l" defTabSz="814636" rtl="0" eaLnBrk="1" latinLnBrk="0" hangingPunct="1">
        <a:lnSpc>
          <a:spcPct val="90000"/>
        </a:lnSpc>
        <a:spcBef>
          <a:spcPts val="446"/>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425613" indent="-203660" algn="l" defTabSz="814636"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32930" indent="-203660" algn="l" defTabSz="814636"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240247" indent="-203660" algn="l" defTabSz="814636"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47566" indent="-203660" algn="l" defTabSz="814636"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54884" indent="-203660" algn="l" defTabSz="814636"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2200" indent="-203660" algn="l" defTabSz="814636"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4636" rtl="0" eaLnBrk="1" latinLnBrk="0" hangingPunct="1">
        <a:defRPr sz="1600" kern="1200">
          <a:solidFill>
            <a:schemeClr val="tx1"/>
          </a:solidFill>
          <a:latin typeface="+mn-lt"/>
          <a:ea typeface="+mn-ea"/>
          <a:cs typeface="+mn-cs"/>
        </a:defRPr>
      </a:lvl1pPr>
      <a:lvl2pPr marL="407319" algn="l" defTabSz="814636" rtl="0" eaLnBrk="1" latinLnBrk="0" hangingPunct="1">
        <a:defRPr sz="1600" kern="1200">
          <a:solidFill>
            <a:schemeClr val="tx1"/>
          </a:solidFill>
          <a:latin typeface="+mn-lt"/>
          <a:ea typeface="+mn-ea"/>
          <a:cs typeface="+mn-cs"/>
        </a:defRPr>
      </a:lvl2pPr>
      <a:lvl3pPr marL="814636" algn="l" defTabSz="814636" rtl="0" eaLnBrk="1" latinLnBrk="0" hangingPunct="1">
        <a:defRPr sz="1600" kern="1200">
          <a:solidFill>
            <a:schemeClr val="tx1"/>
          </a:solidFill>
          <a:latin typeface="+mn-lt"/>
          <a:ea typeface="+mn-ea"/>
          <a:cs typeface="+mn-cs"/>
        </a:defRPr>
      </a:lvl3pPr>
      <a:lvl4pPr marL="1221954" algn="l" defTabSz="814636" rtl="0" eaLnBrk="1" latinLnBrk="0" hangingPunct="1">
        <a:defRPr sz="1600" kern="1200">
          <a:solidFill>
            <a:schemeClr val="tx1"/>
          </a:solidFill>
          <a:latin typeface="+mn-lt"/>
          <a:ea typeface="+mn-ea"/>
          <a:cs typeface="+mn-cs"/>
        </a:defRPr>
      </a:lvl4pPr>
      <a:lvl5pPr marL="1629272" algn="l" defTabSz="814636" rtl="0" eaLnBrk="1" latinLnBrk="0" hangingPunct="1">
        <a:defRPr sz="1600" kern="1200">
          <a:solidFill>
            <a:schemeClr val="tx1"/>
          </a:solidFill>
          <a:latin typeface="+mn-lt"/>
          <a:ea typeface="+mn-ea"/>
          <a:cs typeface="+mn-cs"/>
        </a:defRPr>
      </a:lvl5pPr>
      <a:lvl6pPr marL="2036589" algn="l" defTabSz="814636" rtl="0" eaLnBrk="1" latinLnBrk="0" hangingPunct="1">
        <a:defRPr sz="1600" kern="1200">
          <a:solidFill>
            <a:schemeClr val="tx1"/>
          </a:solidFill>
          <a:latin typeface="+mn-lt"/>
          <a:ea typeface="+mn-ea"/>
          <a:cs typeface="+mn-cs"/>
        </a:defRPr>
      </a:lvl6pPr>
      <a:lvl7pPr marL="2443907" algn="l" defTabSz="814636" rtl="0" eaLnBrk="1" latinLnBrk="0" hangingPunct="1">
        <a:defRPr sz="1600" kern="1200">
          <a:solidFill>
            <a:schemeClr val="tx1"/>
          </a:solidFill>
          <a:latin typeface="+mn-lt"/>
          <a:ea typeface="+mn-ea"/>
          <a:cs typeface="+mn-cs"/>
        </a:defRPr>
      </a:lvl7pPr>
      <a:lvl8pPr marL="2851224" algn="l" defTabSz="814636" rtl="0" eaLnBrk="1" latinLnBrk="0" hangingPunct="1">
        <a:defRPr sz="1600" kern="1200">
          <a:solidFill>
            <a:schemeClr val="tx1"/>
          </a:solidFill>
          <a:latin typeface="+mn-lt"/>
          <a:ea typeface="+mn-ea"/>
          <a:cs typeface="+mn-cs"/>
        </a:defRPr>
      </a:lvl8pPr>
      <a:lvl9pPr marL="3258542" algn="l" defTabSz="814636"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9" y="365129"/>
            <a:ext cx="10489585" cy="1325563"/>
          </a:xfrm>
          <a:prstGeom prst="rect">
            <a:avLst/>
          </a:prstGeom>
        </p:spPr>
        <p:txBody>
          <a:bodyPr vert="horz" lIns="108668" tIns="54334" rIns="108668" bIns="5433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6129" y="1825625"/>
            <a:ext cx="10489585" cy="4351338"/>
          </a:xfrm>
          <a:prstGeom prst="rect">
            <a:avLst/>
          </a:prstGeom>
        </p:spPr>
        <p:txBody>
          <a:bodyPr vert="horz" lIns="108668" tIns="54334" rIns="108668" bIns="5433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838906" y="6203614"/>
            <a:ext cx="2736414" cy="365125"/>
          </a:xfrm>
          <a:prstGeom prst="rect">
            <a:avLst/>
          </a:prstGeom>
        </p:spPr>
        <p:txBody>
          <a:bodyPr vert="horz" lIns="108668" tIns="54334" rIns="108668" bIns="54334" rtlCol="0" anchor="ctr"/>
          <a:lstStyle>
            <a:lvl1pPr algn="l">
              <a:defRPr sz="1000">
                <a:solidFill>
                  <a:schemeClr val="tx1">
                    <a:tint val="75000"/>
                  </a:schemeClr>
                </a:solidFill>
              </a:defRPr>
            </a:lvl1pPr>
          </a:lstStyle>
          <a:p>
            <a:pPr defTabSz="543340" fontAlgn="base">
              <a:spcBef>
                <a:spcPct val="0"/>
              </a:spcBef>
              <a:spcAft>
                <a:spcPct val="0"/>
              </a:spcAft>
            </a:pPr>
            <a:fld id="{42E6E3EF-FF99-458A-9106-0BA78B750E44}" type="datetimeFigureOut">
              <a:rPr lang="en-US" smtClean="0">
                <a:solidFill>
                  <a:prstClr val="black">
                    <a:tint val="75000"/>
                  </a:prstClr>
                </a:solidFill>
                <a:latin typeface="Arial" charset="0"/>
                <a:ea typeface="ＭＳ Ｐゴシック" charset="0"/>
              </a:rPr>
              <a:pPr defTabSz="543340" fontAlgn="base">
                <a:spcBef>
                  <a:spcPct val="0"/>
                </a:spcBef>
                <a:spcAft>
                  <a:spcPct val="0"/>
                </a:spcAft>
              </a:pPr>
              <a:t>4/4/2019</a:t>
            </a:fld>
            <a:endParaRPr lang="en-US">
              <a:solidFill>
                <a:prstClr val="black">
                  <a:tint val="75000"/>
                </a:prstClr>
              </a:solidFill>
              <a:latin typeface="Arial" charset="0"/>
              <a:ea typeface="ＭＳ Ｐゴシック" charset="0"/>
            </a:endParaRPr>
          </a:p>
        </p:txBody>
      </p:sp>
      <p:sp>
        <p:nvSpPr>
          <p:cNvPr id="5" name="Footer Placeholder 4"/>
          <p:cNvSpPr>
            <a:spLocks noGrp="1"/>
          </p:cNvSpPr>
          <p:nvPr>
            <p:ph type="ftr" sz="quarter" idx="3"/>
          </p:nvPr>
        </p:nvSpPr>
        <p:spPr>
          <a:xfrm>
            <a:off x="8031390" y="6203614"/>
            <a:ext cx="4104622" cy="365125"/>
          </a:xfrm>
          <a:prstGeom prst="rect">
            <a:avLst/>
          </a:prstGeom>
        </p:spPr>
        <p:txBody>
          <a:bodyPr vert="horz" lIns="108668" tIns="54334" rIns="108668" bIns="54334" rtlCol="0" anchor="ctr"/>
          <a:lstStyle>
            <a:lvl1pPr algn="ctr">
              <a:defRPr sz="1000">
                <a:solidFill>
                  <a:schemeClr val="tx1">
                    <a:tint val="75000"/>
                  </a:schemeClr>
                </a:solidFill>
              </a:defRPr>
            </a:lvl1pPr>
          </a:lstStyle>
          <a:p>
            <a:pPr defTabSz="543340" fontAlgn="base">
              <a:spcBef>
                <a:spcPct val="0"/>
              </a:spcBef>
              <a:spcAft>
                <a:spcPct val="0"/>
              </a:spcAft>
            </a:pPr>
            <a:endParaRPr lang="en-US">
              <a:solidFill>
                <a:prstClr val="black">
                  <a:tint val="75000"/>
                </a:prstClr>
              </a:solidFill>
              <a:latin typeface="Arial" charset="0"/>
              <a:ea typeface="ＭＳ Ｐゴシック" charset="0"/>
            </a:endParaRPr>
          </a:p>
        </p:txBody>
      </p:sp>
      <p:pic>
        <p:nvPicPr>
          <p:cNvPr id="7" name="Picture 6" descr="footer.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l="17221" t="51276" r="7466" b="46078"/>
          <a:stretch/>
        </p:blipFill>
        <p:spPr>
          <a:xfrm>
            <a:off x="-140769" y="6637363"/>
            <a:ext cx="12446308" cy="335365"/>
          </a:xfrm>
          <a:prstGeom prst="rect">
            <a:avLst/>
          </a:prstGeom>
        </p:spPr>
      </p:pic>
      <p:sp>
        <p:nvSpPr>
          <p:cNvPr id="8" name="Slide Number Placeholder 5"/>
          <p:cNvSpPr txBox="1">
            <a:spLocks/>
          </p:cNvSpPr>
          <p:nvPr userDrawn="1"/>
        </p:nvSpPr>
        <p:spPr>
          <a:xfrm>
            <a:off x="10996944" y="6434187"/>
            <a:ext cx="890057" cy="280934"/>
          </a:xfrm>
          <a:prstGeom prst="rect">
            <a:avLst/>
          </a:prstGeom>
        </p:spPr>
        <p:txBody>
          <a:bodyPr vert="horz" lIns="108668" tIns="54334" rIns="108668" bIns="54334" rtlCol="0" anchor="ctr"/>
          <a:lstStyle>
            <a:defPPr>
              <a:defRPr lang="en-US"/>
            </a:defPPr>
            <a:lvl1pPr algn="r" defTabSz="457200" rtl="0" fontAlgn="base">
              <a:spcBef>
                <a:spcPct val="0"/>
              </a:spcBef>
              <a:spcAft>
                <a:spcPct val="0"/>
              </a:spcAft>
              <a:defRPr sz="1000" kern="1200">
                <a:solidFill>
                  <a:srgbClr val="676968"/>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fontAlgn="auto">
              <a:spcBef>
                <a:spcPts val="0"/>
              </a:spcBef>
              <a:spcAft>
                <a:spcPts val="0"/>
              </a:spcAft>
            </a:pPr>
            <a:fld id="{2066355A-084C-D24E-9AD2-7E4FC41EA627}" type="slidenum">
              <a:rPr lang="en-US" smtClean="0">
                <a:latin typeface="Arial"/>
                <a:cs typeface="+mn-cs"/>
              </a:rPr>
              <a:pPr fontAlgn="auto">
                <a:spcBef>
                  <a:spcPts val="0"/>
                </a:spcBef>
                <a:spcAft>
                  <a:spcPts val="0"/>
                </a:spcAft>
              </a:pPr>
              <a:t>‹#›</a:t>
            </a:fld>
            <a:endParaRPr lang="en-US" dirty="0">
              <a:latin typeface="Arial"/>
              <a:cs typeface="+mn-cs"/>
            </a:endParaRPr>
          </a:p>
        </p:txBody>
      </p:sp>
      <p:pic>
        <p:nvPicPr>
          <p:cNvPr id="9" name="Picture 8" descr="CC-Horz_80percentgrey.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0615" y="6291822"/>
            <a:ext cx="1621666" cy="345541"/>
          </a:xfrm>
          <a:prstGeom prst="rect">
            <a:avLst/>
          </a:prstGeom>
        </p:spPr>
      </p:pic>
      <p:sp>
        <p:nvSpPr>
          <p:cNvPr id="10" name="Rectangle 9"/>
          <p:cNvSpPr/>
          <p:nvPr userDrawn="1"/>
        </p:nvSpPr>
        <p:spPr>
          <a:xfrm>
            <a:off x="2704664" y="6434187"/>
            <a:ext cx="8771755" cy="271510"/>
          </a:xfrm>
          <a:prstGeom prst="rect">
            <a:avLst/>
          </a:prstGeom>
        </p:spPr>
        <p:txBody>
          <a:bodyPr wrap="square" lIns="108668" tIns="54334" rIns="108668" bIns="54334">
            <a:spAutoFit/>
          </a:bodyPr>
          <a:lstStyle/>
          <a:p>
            <a:pPr algn="r" defTabSz="543340"/>
            <a:r>
              <a:rPr lang="en-US" sz="800" i="1" dirty="0">
                <a:solidFill>
                  <a:prstClr val="white">
                    <a:lumMod val="50000"/>
                  </a:prstClr>
                </a:solidFill>
                <a:latin typeface="Arial"/>
                <a:ea typeface="ＭＳ Ｐゴシック" charset="0"/>
              </a:rPr>
              <a:t>Confidential proprietary information of Cincinnati Children’s Hospital Medical Center. Do not distribute</a:t>
            </a:r>
            <a:r>
              <a:rPr lang="en-US" sz="1000" i="1" dirty="0">
                <a:solidFill>
                  <a:prstClr val="white">
                    <a:lumMod val="50000"/>
                  </a:prstClr>
                </a:solidFill>
                <a:latin typeface="Arial"/>
                <a:ea typeface="ＭＳ Ｐゴシック" charset="0"/>
              </a:rPr>
              <a:t>.</a:t>
            </a:r>
          </a:p>
        </p:txBody>
      </p:sp>
    </p:spTree>
    <p:extLst>
      <p:ext uri="{BB962C8B-B14F-4D97-AF65-F5344CB8AC3E}">
        <p14:creationId xmlns:p14="http://schemas.microsoft.com/office/powerpoint/2010/main" val="296991000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Lst>
  <p:txStyles>
    <p:titleStyle>
      <a:lvl1pPr algn="l" defTabSz="815009" rtl="0" eaLnBrk="1" latinLnBrk="0" hangingPunct="1">
        <a:lnSpc>
          <a:spcPct val="90000"/>
        </a:lnSpc>
        <a:spcBef>
          <a:spcPct val="0"/>
        </a:spcBef>
        <a:buNone/>
        <a:defRPr sz="3900" kern="1200">
          <a:solidFill>
            <a:schemeClr val="tx1"/>
          </a:solidFill>
          <a:latin typeface="Arial" panose="020B0604020202020204" pitchFamily="34" charset="0"/>
          <a:ea typeface="+mj-ea"/>
          <a:cs typeface="Arial" panose="020B0604020202020204" pitchFamily="34" charset="0"/>
        </a:defRPr>
      </a:lvl1pPr>
    </p:titleStyle>
    <p:bodyStyle>
      <a:lvl1pPr marL="203753" indent="-203753" algn="l" defTabSz="815009" rtl="0" eaLnBrk="1" latinLnBrk="0" hangingPunct="1">
        <a:lnSpc>
          <a:spcPct val="90000"/>
        </a:lnSpc>
        <a:spcBef>
          <a:spcPts val="891"/>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11257" indent="-203753" algn="l" defTabSz="815009" rtl="0" eaLnBrk="1" latinLnBrk="0" hangingPunct="1">
        <a:lnSpc>
          <a:spcPct val="90000"/>
        </a:lnSpc>
        <a:spcBef>
          <a:spcPts val="446"/>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018762" indent="-203753" algn="l" defTabSz="815009" rtl="0" eaLnBrk="1" latinLnBrk="0" hangingPunct="1">
        <a:lnSpc>
          <a:spcPct val="90000"/>
        </a:lnSpc>
        <a:spcBef>
          <a:spcPts val="446"/>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426267" indent="-203753" algn="l" defTabSz="815009"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33771" indent="-203753" algn="l" defTabSz="815009" rtl="0" eaLnBrk="1" latinLnBrk="0" hangingPunct="1">
        <a:lnSpc>
          <a:spcPct val="90000"/>
        </a:lnSpc>
        <a:spcBef>
          <a:spcPts val="446"/>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241276" indent="-203753" algn="l" defTabSz="815009"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48781" indent="-203753" algn="l" defTabSz="815009"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56286" indent="-203753" algn="l" defTabSz="815009"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3790" indent="-203753" algn="l" defTabSz="815009"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5009" rtl="0" eaLnBrk="1" latinLnBrk="0" hangingPunct="1">
        <a:defRPr sz="1600" kern="1200">
          <a:solidFill>
            <a:schemeClr val="tx1"/>
          </a:solidFill>
          <a:latin typeface="+mn-lt"/>
          <a:ea typeface="+mn-ea"/>
          <a:cs typeface="+mn-cs"/>
        </a:defRPr>
      </a:lvl1pPr>
      <a:lvl2pPr marL="407505" algn="l" defTabSz="815009" rtl="0" eaLnBrk="1" latinLnBrk="0" hangingPunct="1">
        <a:defRPr sz="1600" kern="1200">
          <a:solidFill>
            <a:schemeClr val="tx1"/>
          </a:solidFill>
          <a:latin typeface="+mn-lt"/>
          <a:ea typeface="+mn-ea"/>
          <a:cs typeface="+mn-cs"/>
        </a:defRPr>
      </a:lvl2pPr>
      <a:lvl3pPr marL="815009" algn="l" defTabSz="815009" rtl="0" eaLnBrk="1" latinLnBrk="0" hangingPunct="1">
        <a:defRPr sz="1600" kern="1200">
          <a:solidFill>
            <a:schemeClr val="tx1"/>
          </a:solidFill>
          <a:latin typeface="+mn-lt"/>
          <a:ea typeface="+mn-ea"/>
          <a:cs typeface="+mn-cs"/>
        </a:defRPr>
      </a:lvl3pPr>
      <a:lvl4pPr marL="1222515" algn="l" defTabSz="815009" rtl="0" eaLnBrk="1" latinLnBrk="0" hangingPunct="1">
        <a:defRPr sz="1600" kern="1200">
          <a:solidFill>
            <a:schemeClr val="tx1"/>
          </a:solidFill>
          <a:latin typeface="+mn-lt"/>
          <a:ea typeface="+mn-ea"/>
          <a:cs typeface="+mn-cs"/>
        </a:defRPr>
      </a:lvl4pPr>
      <a:lvl5pPr marL="1630019" algn="l" defTabSz="815009" rtl="0" eaLnBrk="1" latinLnBrk="0" hangingPunct="1">
        <a:defRPr sz="1600" kern="1200">
          <a:solidFill>
            <a:schemeClr val="tx1"/>
          </a:solidFill>
          <a:latin typeface="+mn-lt"/>
          <a:ea typeface="+mn-ea"/>
          <a:cs typeface="+mn-cs"/>
        </a:defRPr>
      </a:lvl5pPr>
      <a:lvl6pPr marL="2037524" algn="l" defTabSz="815009" rtl="0" eaLnBrk="1" latinLnBrk="0" hangingPunct="1">
        <a:defRPr sz="1600" kern="1200">
          <a:solidFill>
            <a:schemeClr val="tx1"/>
          </a:solidFill>
          <a:latin typeface="+mn-lt"/>
          <a:ea typeface="+mn-ea"/>
          <a:cs typeface="+mn-cs"/>
        </a:defRPr>
      </a:lvl6pPr>
      <a:lvl7pPr marL="2445029" algn="l" defTabSz="815009" rtl="0" eaLnBrk="1" latinLnBrk="0" hangingPunct="1">
        <a:defRPr sz="1600" kern="1200">
          <a:solidFill>
            <a:schemeClr val="tx1"/>
          </a:solidFill>
          <a:latin typeface="+mn-lt"/>
          <a:ea typeface="+mn-ea"/>
          <a:cs typeface="+mn-cs"/>
        </a:defRPr>
      </a:lvl7pPr>
      <a:lvl8pPr marL="2852533" algn="l" defTabSz="815009" rtl="0" eaLnBrk="1" latinLnBrk="0" hangingPunct="1">
        <a:defRPr sz="1600" kern="1200">
          <a:solidFill>
            <a:schemeClr val="tx1"/>
          </a:solidFill>
          <a:latin typeface="+mn-lt"/>
          <a:ea typeface="+mn-ea"/>
          <a:cs typeface="+mn-cs"/>
        </a:defRPr>
      </a:lvl8pPr>
      <a:lvl9pPr marL="3260038" algn="l" defTabSz="81500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hyperlink" Target="mailto:Anita.brentley@cchmc.org" TargetMode="External"/><Relationship Id="rId2" Type="http://schemas.openxmlformats.org/officeDocument/2006/relationships/hyperlink" Target="mailto:Robert.kahn@cchmc.org" TargetMode="Externa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468032" y="3373035"/>
            <a:ext cx="7033147" cy="1136651"/>
          </a:xfrm>
        </p:spPr>
        <p:txBody>
          <a:bodyPr>
            <a:noAutofit/>
          </a:bodyPr>
          <a:lstStyle/>
          <a:p>
            <a:r>
              <a:rPr lang="en-US" sz="4000" dirty="0">
                <a:solidFill>
                  <a:schemeClr val="tx1">
                    <a:lumMod val="50000"/>
                  </a:schemeClr>
                </a:solidFill>
              </a:rPr>
              <a:t>All Children Thrive Learning </a:t>
            </a:r>
            <a:r>
              <a:rPr lang="en-US" sz="4000" dirty="0" smtClean="0">
                <a:solidFill>
                  <a:schemeClr val="tx1">
                    <a:lumMod val="50000"/>
                  </a:schemeClr>
                </a:solidFill>
              </a:rPr>
              <a:t>Network - Cincinnati</a:t>
            </a:r>
            <a:endParaRPr lang="en-US" sz="4000" dirty="0"/>
          </a:p>
          <a:p>
            <a:endParaRPr lang="en-US" sz="4000" baseline="-25000" dirty="0" smtClean="0"/>
          </a:p>
          <a:p>
            <a:r>
              <a:rPr lang="en-US" sz="4800" baseline="-25000" dirty="0" smtClean="0"/>
              <a:t>April</a:t>
            </a:r>
            <a:r>
              <a:rPr lang="en-US" sz="4800" dirty="0" smtClean="0"/>
              <a:t> </a:t>
            </a:r>
            <a:r>
              <a:rPr lang="en-US" sz="4800" baseline="-25000" dirty="0" smtClean="0"/>
              <a:t>2019</a:t>
            </a:r>
            <a:endParaRPr lang="en-US" sz="4800" baseline="-25000" dirty="0"/>
          </a:p>
        </p:txBody>
      </p:sp>
    </p:spTree>
    <p:extLst>
      <p:ext uri="{BB962C8B-B14F-4D97-AF65-F5344CB8AC3E}">
        <p14:creationId xmlns:p14="http://schemas.microsoft.com/office/powerpoint/2010/main" val="138875034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extLst/>
          </p:nvPr>
        </p:nvGraphicFramePr>
        <p:xfrm>
          <a:off x="1" y="519112"/>
          <a:ext cx="8863012" cy="6126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noGrp="1"/>
          </p:cNvGraphicFramePr>
          <p:nvPr>
            <p:extLst/>
          </p:nvPr>
        </p:nvGraphicFramePr>
        <p:xfrm>
          <a:off x="8292490" y="964956"/>
          <a:ext cx="3718485" cy="26409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noGrp="1"/>
          </p:cNvGraphicFramePr>
          <p:nvPr>
            <p:extLst/>
          </p:nvPr>
        </p:nvGraphicFramePr>
        <p:xfrm>
          <a:off x="8448880" y="3121502"/>
          <a:ext cx="3712958" cy="2637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474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202697" y="40341"/>
            <a:ext cx="10337562" cy="614082"/>
          </a:xfrm>
        </p:spPr>
        <p:txBody>
          <a:bodyPr>
            <a:normAutofit fontScale="90000"/>
          </a:bodyPr>
          <a:lstStyle/>
          <a:p>
            <a:pPr algn="l"/>
            <a:r>
              <a:rPr lang="en-US" altLang="en-US" sz="4000" b="1" dirty="0" smtClean="0"/>
              <a:t>Community activation</a:t>
            </a:r>
          </a:p>
        </p:txBody>
      </p:sp>
      <p:graphicFrame>
        <p:nvGraphicFramePr>
          <p:cNvPr id="5" name="Table 4"/>
          <p:cNvGraphicFramePr>
            <a:graphicFrameLocks noGrp="1"/>
          </p:cNvGraphicFramePr>
          <p:nvPr>
            <p:extLst>
              <p:ext uri="{D42A27DB-BD31-4B8C-83A1-F6EECF244321}">
                <p14:modId xmlns:p14="http://schemas.microsoft.com/office/powerpoint/2010/main" val="80601100"/>
              </p:ext>
            </p:extLst>
          </p:nvPr>
        </p:nvGraphicFramePr>
        <p:xfrm>
          <a:off x="101359" y="762009"/>
          <a:ext cx="11368983" cy="5775270"/>
        </p:xfrm>
        <a:graphic>
          <a:graphicData uri="http://schemas.openxmlformats.org/drawingml/2006/table">
            <a:tbl>
              <a:tblPr/>
              <a:tblGrid>
                <a:gridCol w="3058700">
                  <a:extLst>
                    <a:ext uri="{9D8B030D-6E8A-4147-A177-3AD203B41FA5}">
                      <a16:colId xmlns:a16="http://schemas.microsoft.com/office/drawing/2014/main" val="20000"/>
                    </a:ext>
                  </a:extLst>
                </a:gridCol>
                <a:gridCol w="3536576">
                  <a:extLst>
                    <a:ext uri="{9D8B030D-6E8A-4147-A177-3AD203B41FA5}">
                      <a16:colId xmlns:a16="http://schemas.microsoft.com/office/drawing/2014/main" val="20001"/>
                    </a:ext>
                  </a:extLst>
                </a:gridCol>
                <a:gridCol w="4773707">
                  <a:extLst>
                    <a:ext uri="{9D8B030D-6E8A-4147-A177-3AD203B41FA5}">
                      <a16:colId xmlns:a16="http://schemas.microsoft.com/office/drawing/2014/main" val="20002"/>
                    </a:ext>
                  </a:extLst>
                </a:gridCol>
              </a:tblGrid>
              <a:tr h="753072">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Arial" charset="0"/>
                          <a:ea typeface="ＭＳ Ｐゴシック" pitchFamily="34" charset="-128"/>
                        </a:rPr>
                        <a:t>Level of Activation</a:t>
                      </a:r>
                    </a:p>
                  </a:txBody>
                  <a:tcPr marL="121608" marR="121608" marT="45664" marB="456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Arial" charset="0"/>
                          <a:ea typeface="ＭＳ Ｐゴシック" pitchFamily="34" charset="-128"/>
                        </a:rPr>
                        <a:t>Definition</a:t>
                      </a:r>
                    </a:p>
                  </a:txBody>
                  <a:tcPr marL="121608" marR="121608" marT="45664" marB="456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Arial" charset="0"/>
                          <a:ea typeface="ＭＳ Ｐゴシック" pitchFamily="34" charset="-128"/>
                        </a:rPr>
                        <a:t>Examples</a:t>
                      </a:r>
                    </a:p>
                  </a:txBody>
                  <a:tcPr marL="121608" marR="121608" marT="45664" marB="456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99981">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Arial" charset="0"/>
                          <a:ea typeface="ＭＳ Ｐゴシック" pitchFamily="34" charset="-128"/>
                        </a:rPr>
                        <a:t>Awareness</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34" charset="-128"/>
                        </a:rPr>
                        <a:t>passive receipt of information</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34" charset="-128"/>
                        </a:rPr>
                        <a:t>number of people who receive flyers, brochures or handouts; number connected via social media,  email, website</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1199981">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Arial" charset="0"/>
                          <a:ea typeface="ＭＳ Ｐゴシック" pitchFamily="34" charset="-128"/>
                        </a:rPr>
                        <a:t>Participation</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34" charset="-128"/>
                        </a:rPr>
                        <a:t>use of existing tools or events</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34" charset="-128"/>
                        </a:rPr>
                        <a:t>number of people attending community outreach events, learning sessions, network meetings, courses,  number of people adopting changes </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1645980">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Arial" charset="0"/>
                          <a:ea typeface="ＭＳ Ｐゴシック" pitchFamily="34" charset="-128"/>
                        </a:rPr>
                        <a:t>Contribution</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DDEA"/>
                    </a:solidFill>
                  </a:tcPr>
                </a:tc>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34" charset="-128"/>
                        </a:rPr>
                        <a:t>improving existing tools, knowledge or resources</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DDEA"/>
                    </a:solidFill>
                  </a:tcPr>
                </a:tc>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34" charset="-128"/>
                        </a:rPr>
                        <a:t>presenting at events, number of people involved in quality improvement at sites, number of people posting to sites, number of people serving on committees</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DDEA"/>
                    </a:solidFill>
                  </a:tcPr>
                </a:tc>
                <a:extLst>
                  <a:ext uri="{0D108BD9-81ED-4DB2-BD59-A6C34878D82A}">
                    <a16:rowId xmlns:a16="http://schemas.microsoft.com/office/drawing/2014/main" val="10003"/>
                  </a:ext>
                </a:extLst>
              </a:tr>
              <a:tr h="976256">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Arial" charset="0"/>
                          <a:ea typeface="ＭＳ Ｐゴシック" pitchFamily="34" charset="-128"/>
                        </a:rPr>
                        <a:t>Ownership</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DDEA"/>
                    </a:solidFill>
                  </a:tcPr>
                </a:tc>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34" charset="-128"/>
                        </a:rPr>
                        <a:t>creating new resources / tools or leading initiatives </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DDEA"/>
                    </a:solidFill>
                  </a:tcPr>
                </a:tc>
                <a:tc>
                  <a:txBody>
                    <a:bodyPr/>
                    <a:lstStyle>
                      <a:lvl1pPr>
                        <a:spcBef>
                          <a:spcPct val="20000"/>
                        </a:spcBef>
                        <a:defRPr sz="2400">
                          <a:solidFill>
                            <a:schemeClr val="tx1"/>
                          </a:solidFill>
                          <a:latin typeface="Arial" charset="0"/>
                          <a:ea typeface="ＭＳ Ｐゴシック" pitchFamily="34" charset="-128"/>
                        </a:defRPr>
                      </a:lvl1pPr>
                      <a:lvl2pPr marL="742950" indent="-285750">
                        <a:spcBef>
                          <a:spcPct val="20000"/>
                        </a:spcBef>
                        <a:defRPr sz="2000">
                          <a:solidFill>
                            <a:schemeClr val="tx1"/>
                          </a:solidFill>
                          <a:latin typeface="Arial" charset="0"/>
                          <a:ea typeface="ＭＳ Ｐゴシック" pitchFamily="34" charset="-128"/>
                        </a:defRPr>
                      </a:lvl2pPr>
                      <a:lvl3pPr marL="1143000" indent="-228600">
                        <a:spcBef>
                          <a:spcPct val="20000"/>
                        </a:spcBef>
                        <a:defRPr>
                          <a:solidFill>
                            <a:schemeClr val="tx1"/>
                          </a:solidFill>
                          <a:latin typeface="Arial" charset="0"/>
                          <a:ea typeface="ＭＳ Ｐゴシック" pitchFamily="34" charset="-128"/>
                        </a:defRPr>
                      </a:lvl3pPr>
                      <a:lvl4pPr marL="1600200" indent="-228600">
                        <a:spcBef>
                          <a:spcPct val="20000"/>
                        </a:spcBef>
                        <a:defRPr sz="1400">
                          <a:solidFill>
                            <a:schemeClr val="tx1"/>
                          </a:solidFill>
                          <a:latin typeface="Arial" charset="0"/>
                          <a:ea typeface="ＭＳ Ｐゴシック" pitchFamily="34" charset="-128"/>
                        </a:defRPr>
                      </a:lvl4pPr>
                      <a:lvl5pPr marL="2057400" indent="-22860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34" charset="-128"/>
                        </a:rPr>
                        <a:t>testing new ideas, co-leaders of work streams, parent leaders of activation projects</a:t>
                      </a:r>
                    </a:p>
                  </a:txBody>
                  <a:tcPr marL="121608" marR="121608" marT="45664" marB="456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DDE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1988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8113"/>
            <a:ext cx="11553825" cy="622300"/>
          </a:xfrm>
        </p:spPr>
        <p:txBody>
          <a:bodyPr>
            <a:noAutofit/>
          </a:bodyPr>
          <a:lstStyle/>
          <a:p>
            <a:pPr algn="ctr"/>
            <a:r>
              <a:rPr lang="en-US" sz="3200" dirty="0"/>
              <a:t>Caring </a:t>
            </a:r>
            <a:r>
              <a:rPr lang="en-US" sz="3200" dirty="0" smtClean="0"/>
              <a:t>Families: </a:t>
            </a:r>
            <a:r>
              <a:rPr lang="en-US" sz="3200" dirty="0"/>
              <a:t>Reading </a:t>
            </a:r>
            <a:r>
              <a:rPr lang="en-US" sz="3200" dirty="0" smtClean="0"/>
              <a:t>Commitment</a:t>
            </a:r>
            <a:endParaRPr lang="en-US" sz="3200" dirty="0"/>
          </a:p>
        </p:txBody>
      </p:sp>
      <p:pic>
        <p:nvPicPr>
          <p:cNvPr id="3" name="Picture 2"/>
          <p:cNvPicPr>
            <a:picLocks noChangeAspect="1"/>
          </p:cNvPicPr>
          <p:nvPr/>
        </p:nvPicPr>
        <p:blipFill rotWithShape="1">
          <a:blip r:embed="rId2"/>
          <a:srcRect b="17840"/>
          <a:stretch/>
        </p:blipFill>
        <p:spPr>
          <a:xfrm>
            <a:off x="1280602" y="760991"/>
            <a:ext cx="9372600" cy="5752207"/>
          </a:xfrm>
          <a:prstGeom prst="rect">
            <a:avLst/>
          </a:prstGeom>
        </p:spPr>
      </p:pic>
    </p:spTree>
    <p:extLst>
      <p:ext uri="{BB962C8B-B14F-4D97-AF65-F5344CB8AC3E}">
        <p14:creationId xmlns:p14="http://schemas.microsoft.com/office/powerpoint/2010/main" val="718131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reeform 2"/>
          <p:cNvSpPr>
            <a:spLocks/>
          </p:cNvSpPr>
          <p:nvPr/>
        </p:nvSpPr>
        <p:spPr bwMode="auto">
          <a:xfrm>
            <a:off x="2998243" y="769837"/>
            <a:ext cx="5857107" cy="555625"/>
          </a:xfrm>
          <a:custGeom>
            <a:avLst/>
            <a:gdLst>
              <a:gd name="T0" fmla="*/ 2147483647 w 2606"/>
              <a:gd name="T1" fmla="*/ 0 h 335"/>
              <a:gd name="T2" fmla="*/ 2147483647 w 2606"/>
              <a:gd name="T3" fmla="*/ 0 h 335"/>
              <a:gd name="T4" fmla="*/ 2147483647 w 2606"/>
              <a:gd name="T5" fmla="*/ 2147483647 h 335"/>
              <a:gd name="T6" fmla="*/ 0 w 2606"/>
              <a:gd name="T7" fmla="*/ 2147483647 h 335"/>
              <a:gd name="T8" fmla="*/ 2147483647 w 2606"/>
              <a:gd name="T9" fmla="*/ 0 h 335"/>
              <a:gd name="T10" fmla="*/ 0 60000 65536"/>
              <a:gd name="T11" fmla="*/ 0 60000 65536"/>
              <a:gd name="T12" fmla="*/ 0 60000 65536"/>
              <a:gd name="T13" fmla="*/ 0 60000 65536"/>
              <a:gd name="T14" fmla="*/ 0 60000 65536"/>
              <a:gd name="T15" fmla="*/ 0 w 2606"/>
              <a:gd name="T16" fmla="*/ 0 h 335"/>
              <a:gd name="T17" fmla="*/ 2606 w 2606"/>
              <a:gd name="T18" fmla="*/ 335 h 335"/>
            </a:gdLst>
            <a:ahLst/>
            <a:cxnLst>
              <a:cxn ang="T10">
                <a:pos x="T0" y="T1"/>
              </a:cxn>
              <a:cxn ang="T11">
                <a:pos x="T2" y="T3"/>
              </a:cxn>
              <a:cxn ang="T12">
                <a:pos x="T4" y="T5"/>
              </a:cxn>
              <a:cxn ang="T13">
                <a:pos x="T6" y="T7"/>
              </a:cxn>
              <a:cxn ang="T14">
                <a:pos x="T8" y="T9"/>
              </a:cxn>
            </a:cxnLst>
            <a:rect l="T15" t="T16" r="T17" b="T18"/>
            <a:pathLst>
              <a:path w="2606" h="335">
                <a:moveTo>
                  <a:pt x="117" y="0"/>
                </a:moveTo>
                <a:lnTo>
                  <a:pt x="2488" y="0"/>
                </a:lnTo>
                <a:lnTo>
                  <a:pt x="2605" y="334"/>
                </a:lnTo>
                <a:lnTo>
                  <a:pt x="0" y="334"/>
                </a:lnTo>
                <a:lnTo>
                  <a:pt x="117" y="0"/>
                </a:lnTo>
              </a:path>
            </a:pathLst>
          </a:custGeom>
          <a:solidFill>
            <a:srgbClr val="EEEEE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00">
              <a:solidFill>
                <a:srgbClr val="000000"/>
              </a:solidFill>
              <a:ea typeface="ＭＳ Ｐゴシック" pitchFamily="34" charset="-128"/>
            </a:endParaRPr>
          </a:p>
        </p:txBody>
      </p:sp>
      <p:sp>
        <p:nvSpPr>
          <p:cNvPr id="73730" name="Freeform 3"/>
          <p:cNvSpPr>
            <a:spLocks/>
          </p:cNvSpPr>
          <p:nvPr/>
        </p:nvSpPr>
        <p:spPr bwMode="auto">
          <a:xfrm>
            <a:off x="2983452" y="769829"/>
            <a:ext cx="5850772" cy="525462"/>
          </a:xfrm>
          <a:custGeom>
            <a:avLst/>
            <a:gdLst>
              <a:gd name="T0" fmla="*/ 2147483647 w 2606"/>
              <a:gd name="T1" fmla="*/ 0 h 335"/>
              <a:gd name="T2" fmla="*/ 2147483647 w 2606"/>
              <a:gd name="T3" fmla="*/ 0 h 335"/>
              <a:gd name="T4" fmla="*/ 2147483647 w 2606"/>
              <a:gd name="T5" fmla="*/ 2147483647 h 335"/>
              <a:gd name="T6" fmla="*/ 0 w 2606"/>
              <a:gd name="T7" fmla="*/ 2147483647 h 335"/>
              <a:gd name="T8" fmla="*/ 2147483647 w 2606"/>
              <a:gd name="T9" fmla="*/ 0 h 335"/>
              <a:gd name="T10" fmla="*/ 0 60000 65536"/>
              <a:gd name="T11" fmla="*/ 0 60000 65536"/>
              <a:gd name="T12" fmla="*/ 0 60000 65536"/>
              <a:gd name="T13" fmla="*/ 0 60000 65536"/>
              <a:gd name="T14" fmla="*/ 0 60000 65536"/>
              <a:gd name="T15" fmla="*/ 0 w 2606"/>
              <a:gd name="T16" fmla="*/ 0 h 335"/>
              <a:gd name="T17" fmla="*/ 2606 w 2606"/>
              <a:gd name="T18" fmla="*/ 335 h 335"/>
            </a:gdLst>
            <a:ahLst/>
            <a:cxnLst>
              <a:cxn ang="T10">
                <a:pos x="T0" y="T1"/>
              </a:cxn>
              <a:cxn ang="T11">
                <a:pos x="T2" y="T3"/>
              </a:cxn>
              <a:cxn ang="T12">
                <a:pos x="T4" y="T5"/>
              </a:cxn>
              <a:cxn ang="T13">
                <a:pos x="T6" y="T7"/>
              </a:cxn>
              <a:cxn ang="T14">
                <a:pos x="T8" y="T9"/>
              </a:cxn>
            </a:cxnLst>
            <a:rect l="T15" t="T16" r="T17" b="T18"/>
            <a:pathLst>
              <a:path w="2606" h="335">
                <a:moveTo>
                  <a:pt x="117" y="0"/>
                </a:moveTo>
                <a:lnTo>
                  <a:pt x="2488" y="0"/>
                </a:lnTo>
                <a:lnTo>
                  <a:pt x="2605" y="334"/>
                </a:lnTo>
                <a:lnTo>
                  <a:pt x="0" y="334"/>
                </a:lnTo>
                <a:lnTo>
                  <a:pt x="11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ea typeface="ＭＳ Ｐゴシック" pitchFamily="34" charset="-128"/>
            </a:endParaRPr>
          </a:p>
        </p:txBody>
      </p:sp>
      <p:sp>
        <p:nvSpPr>
          <p:cNvPr id="73731" name="Freeform 4"/>
          <p:cNvSpPr>
            <a:spLocks/>
          </p:cNvSpPr>
          <p:nvPr/>
        </p:nvSpPr>
        <p:spPr bwMode="auto">
          <a:xfrm>
            <a:off x="2413366" y="1390546"/>
            <a:ext cx="6988834" cy="2200275"/>
          </a:xfrm>
          <a:custGeom>
            <a:avLst/>
            <a:gdLst>
              <a:gd name="T0" fmla="*/ 2147483647 w 2606"/>
              <a:gd name="T1" fmla="*/ 0 h 1416"/>
              <a:gd name="T2" fmla="*/ 2147483647 w 2606"/>
              <a:gd name="T3" fmla="*/ 0 h 1416"/>
              <a:gd name="T4" fmla="*/ 2147483647 w 2606"/>
              <a:gd name="T5" fmla="*/ 2147483647 h 1416"/>
              <a:gd name="T6" fmla="*/ 0 w 2606"/>
              <a:gd name="T7" fmla="*/ 2147483647 h 1416"/>
              <a:gd name="T8" fmla="*/ 2147483647 w 2606"/>
              <a:gd name="T9" fmla="*/ 0 h 1416"/>
              <a:gd name="T10" fmla="*/ 0 60000 65536"/>
              <a:gd name="T11" fmla="*/ 0 60000 65536"/>
              <a:gd name="T12" fmla="*/ 0 60000 65536"/>
              <a:gd name="T13" fmla="*/ 0 60000 65536"/>
              <a:gd name="T14" fmla="*/ 0 60000 65536"/>
              <a:gd name="T15" fmla="*/ 0 w 2606"/>
              <a:gd name="T16" fmla="*/ 0 h 1416"/>
              <a:gd name="T17" fmla="*/ 2606 w 2606"/>
              <a:gd name="T18" fmla="*/ 1416 h 1416"/>
            </a:gdLst>
            <a:ahLst/>
            <a:cxnLst>
              <a:cxn ang="T10">
                <a:pos x="T0" y="T1"/>
              </a:cxn>
              <a:cxn ang="T11">
                <a:pos x="T2" y="T3"/>
              </a:cxn>
              <a:cxn ang="T12">
                <a:pos x="T4" y="T5"/>
              </a:cxn>
              <a:cxn ang="T13">
                <a:pos x="T6" y="T7"/>
              </a:cxn>
              <a:cxn ang="T14">
                <a:pos x="T8" y="T9"/>
              </a:cxn>
            </a:cxnLst>
            <a:rect l="T15" t="T16" r="T17" b="T18"/>
            <a:pathLst>
              <a:path w="2606" h="1416">
                <a:moveTo>
                  <a:pt x="235" y="0"/>
                </a:moveTo>
                <a:lnTo>
                  <a:pt x="2370" y="0"/>
                </a:lnTo>
                <a:lnTo>
                  <a:pt x="2605" y="1415"/>
                </a:lnTo>
                <a:lnTo>
                  <a:pt x="0" y="1415"/>
                </a:lnTo>
                <a:lnTo>
                  <a:pt x="23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ea typeface="ＭＳ Ｐゴシック" pitchFamily="34" charset="-128"/>
            </a:endParaRPr>
          </a:p>
        </p:txBody>
      </p:sp>
      <p:sp>
        <p:nvSpPr>
          <p:cNvPr id="73732" name="Line 5"/>
          <p:cNvSpPr>
            <a:spLocks noChangeShapeType="1"/>
          </p:cNvSpPr>
          <p:nvPr/>
        </p:nvSpPr>
        <p:spPr bwMode="auto">
          <a:xfrm>
            <a:off x="3621104" y="2033479"/>
            <a:ext cx="4799280" cy="0"/>
          </a:xfrm>
          <a:prstGeom prst="line">
            <a:avLst/>
          </a:prstGeom>
          <a:noFill/>
          <a:ln w="12700">
            <a:solidFill>
              <a:srgbClr val="7F7F7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ea typeface="ＭＳ Ｐゴシック" pitchFamily="34" charset="-128"/>
            </a:endParaRPr>
          </a:p>
        </p:txBody>
      </p:sp>
      <p:sp>
        <p:nvSpPr>
          <p:cNvPr id="73733" name="Line 6"/>
          <p:cNvSpPr>
            <a:spLocks noChangeShapeType="1"/>
          </p:cNvSpPr>
          <p:nvPr/>
        </p:nvSpPr>
        <p:spPr bwMode="auto">
          <a:xfrm>
            <a:off x="3435298" y="2798654"/>
            <a:ext cx="5170892" cy="0"/>
          </a:xfrm>
          <a:prstGeom prst="line">
            <a:avLst/>
          </a:prstGeom>
          <a:noFill/>
          <a:ln w="12700">
            <a:solidFill>
              <a:srgbClr val="7F7F7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ea typeface="ＭＳ Ｐゴシック" pitchFamily="34" charset="-128"/>
            </a:endParaRPr>
          </a:p>
        </p:txBody>
      </p:sp>
      <p:sp>
        <p:nvSpPr>
          <p:cNvPr id="73734" name="Rectangle 7"/>
          <p:cNvSpPr>
            <a:spLocks noChangeArrowheads="1"/>
          </p:cNvSpPr>
          <p:nvPr/>
        </p:nvSpPr>
        <p:spPr bwMode="auto">
          <a:xfrm>
            <a:off x="4258766" y="1325460"/>
            <a:ext cx="2728311" cy="41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100">
                <a:solidFill>
                  <a:srgbClr val="000000"/>
                </a:solidFill>
                <a:ea typeface="ＭＳ Ｐゴシック" pitchFamily="34" charset="-128"/>
              </a:rPr>
              <a:t>What are we trying to</a:t>
            </a:r>
          </a:p>
        </p:txBody>
      </p:sp>
      <p:sp>
        <p:nvSpPr>
          <p:cNvPr id="37896" name="Rectangle 8"/>
          <p:cNvSpPr>
            <a:spLocks noChangeArrowheads="1"/>
          </p:cNvSpPr>
          <p:nvPr/>
        </p:nvSpPr>
        <p:spPr bwMode="auto">
          <a:xfrm>
            <a:off x="4330544" y="1617577"/>
            <a:ext cx="2247410" cy="41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defRPr/>
            </a:pPr>
            <a:r>
              <a:rPr lang="en-US" sz="2100" dirty="0">
                <a:solidFill>
                  <a:srgbClr val="000000"/>
                </a:solidFill>
                <a:ea typeface="ＭＳ Ｐゴシック" pitchFamily="34" charset="-128"/>
              </a:rPr>
              <a:t>accomplish? </a:t>
            </a:r>
            <a:r>
              <a:rPr lang="en-US" sz="2100" b="1" dirty="0">
                <a:solidFill>
                  <a:srgbClr val="99CCFF">
                    <a:lumMod val="25000"/>
                  </a:srgbClr>
                </a:solidFill>
                <a:ea typeface="ＭＳ Ｐゴシック" pitchFamily="34" charset="-128"/>
              </a:rPr>
              <a:t>AIM</a:t>
            </a:r>
          </a:p>
        </p:txBody>
      </p:sp>
      <p:sp>
        <p:nvSpPr>
          <p:cNvPr id="73736" name="Rectangle 9"/>
          <p:cNvSpPr>
            <a:spLocks noChangeArrowheads="1"/>
          </p:cNvSpPr>
          <p:nvPr/>
        </p:nvSpPr>
        <p:spPr bwMode="auto">
          <a:xfrm>
            <a:off x="3243168" y="2074756"/>
            <a:ext cx="577687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100" dirty="0">
                <a:solidFill>
                  <a:srgbClr val="000000"/>
                </a:solidFill>
                <a:ea typeface="ＭＳ Ｐゴシック" pitchFamily="34" charset="-128"/>
              </a:rPr>
              <a:t>How will we know that a change</a:t>
            </a:r>
          </a:p>
        </p:txBody>
      </p:sp>
      <p:sp>
        <p:nvSpPr>
          <p:cNvPr id="37898" name="Rectangle 10"/>
          <p:cNvSpPr>
            <a:spLocks noChangeArrowheads="1"/>
          </p:cNvSpPr>
          <p:nvPr/>
        </p:nvSpPr>
        <p:spPr bwMode="auto">
          <a:xfrm>
            <a:off x="2533716" y="2339874"/>
            <a:ext cx="679036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defRPr/>
            </a:pPr>
            <a:r>
              <a:rPr lang="en-US" sz="2100" dirty="0">
                <a:solidFill>
                  <a:srgbClr val="000000"/>
                </a:solidFill>
                <a:ea typeface="ＭＳ Ｐゴシック" pitchFamily="34" charset="-128"/>
              </a:rPr>
              <a:t>is an improvement? </a:t>
            </a:r>
            <a:r>
              <a:rPr lang="en-US" sz="2100" b="1" dirty="0">
                <a:solidFill>
                  <a:srgbClr val="99CCFF">
                    <a:lumMod val="25000"/>
                  </a:srgbClr>
                </a:solidFill>
                <a:ea typeface="ＭＳ Ｐゴシック" pitchFamily="34" charset="-128"/>
              </a:rPr>
              <a:t>MEASURES</a:t>
            </a:r>
          </a:p>
        </p:txBody>
      </p:sp>
      <p:sp>
        <p:nvSpPr>
          <p:cNvPr id="73738" name="Rectangle 11"/>
          <p:cNvSpPr>
            <a:spLocks noChangeArrowheads="1"/>
          </p:cNvSpPr>
          <p:nvPr/>
        </p:nvSpPr>
        <p:spPr bwMode="auto">
          <a:xfrm>
            <a:off x="3285386" y="2798677"/>
            <a:ext cx="5470716"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100" dirty="0">
                <a:solidFill>
                  <a:srgbClr val="000000"/>
                </a:solidFill>
                <a:ea typeface="ＭＳ Ｐゴシック" pitchFamily="34" charset="-128"/>
              </a:rPr>
              <a:t>What change can we make that</a:t>
            </a:r>
          </a:p>
        </p:txBody>
      </p:sp>
      <p:sp>
        <p:nvSpPr>
          <p:cNvPr id="37900" name="Rectangle 12"/>
          <p:cNvSpPr>
            <a:spLocks noChangeArrowheads="1"/>
          </p:cNvSpPr>
          <p:nvPr/>
        </p:nvSpPr>
        <p:spPr bwMode="auto">
          <a:xfrm>
            <a:off x="3120694" y="3076489"/>
            <a:ext cx="4249561" cy="41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defRPr/>
            </a:pPr>
            <a:r>
              <a:rPr lang="en-US" sz="2100" dirty="0">
                <a:solidFill>
                  <a:srgbClr val="000000"/>
                </a:solidFill>
                <a:ea typeface="ＭＳ Ｐゴシック" pitchFamily="34" charset="-128"/>
              </a:rPr>
              <a:t>will result in improvement? </a:t>
            </a:r>
            <a:r>
              <a:rPr lang="en-US" sz="2100" b="1" dirty="0">
                <a:solidFill>
                  <a:srgbClr val="99CCFF">
                    <a:lumMod val="25000"/>
                  </a:srgbClr>
                </a:solidFill>
                <a:ea typeface="ＭＳ Ｐゴシック" pitchFamily="34" charset="-128"/>
              </a:rPr>
              <a:t>IDEAS</a:t>
            </a:r>
          </a:p>
        </p:txBody>
      </p:sp>
      <p:sp>
        <p:nvSpPr>
          <p:cNvPr id="73740" name="Rectangle 13"/>
          <p:cNvSpPr>
            <a:spLocks noChangeArrowheads="1"/>
          </p:cNvSpPr>
          <p:nvPr/>
        </p:nvSpPr>
        <p:spPr bwMode="auto">
          <a:xfrm>
            <a:off x="3120694" y="769835"/>
            <a:ext cx="563329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800" dirty="0">
                <a:solidFill>
                  <a:srgbClr val="000000"/>
                </a:solidFill>
                <a:ea typeface="ＭＳ Ｐゴシック" pitchFamily="34" charset="-128"/>
              </a:rPr>
              <a:t>  Model for Improvement</a:t>
            </a:r>
          </a:p>
        </p:txBody>
      </p:sp>
      <p:grpSp>
        <p:nvGrpSpPr>
          <p:cNvPr id="73741" name="Group 14"/>
          <p:cNvGrpSpPr>
            <a:grpSpLocks/>
          </p:cNvGrpSpPr>
          <p:nvPr/>
        </p:nvGrpSpPr>
        <p:grpSpPr bwMode="auto">
          <a:xfrm>
            <a:off x="3832245" y="3543200"/>
            <a:ext cx="4174298" cy="2952749"/>
            <a:chOff x="1780" y="2245"/>
            <a:chExt cx="2008" cy="1941"/>
          </a:xfrm>
        </p:grpSpPr>
        <p:sp>
          <p:nvSpPr>
            <p:cNvPr id="73747" name="Oval 15"/>
            <p:cNvSpPr>
              <a:spLocks noChangeArrowheads="1"/>
            </p:cNvSpPr>
            <p:nvPr/>
          </p:nvSpPr>
          <p:spPr bwMode="auto">
            <a:xfrm>
              <a:off x="1881" y="2378"/>
              <a:ext cx="1802" cy="1777"/>
            </a:xfrm>
            <a:prstGeom prst="ellipse">
              <a:avLst/>
            </a:prstGeom>
            <a:solidFill>
              <a:schemeClr val="bg1"/>
            </a:solidFill>
            <a:ln w="25400">
              <a:solidFill>
                <a:schemeClr val="tx1"/>
              </a:solidFill>
              <a:round/>
              <a:headEnd/>
              <a:tailEnd/>
            </a:ln>
          </p:spPr>
          <p:txBody>
            <a:bodyPr wrap="none" anchor="ctr"/>
            <a:lstStyle/>
            <a:p>
              <a:endParaRPr lang="en-US" sz="1800">
                <a:solidFill>
                  <a:srgbClr val="000000"/>
                </a:solidFill>
                <a:ea typeface="ＭＳ Ｐゴシック" pitchFamily="34" charset="-128"/>
              </a:endParaRPr>
            </a:p>
          </p:txBody>
        </p:sp>
        <p:sp>
          <p:nvSpPr>
            <p:cNvPr id="73748" name="Line 16"/>
            <p:cNvSpPr>
              <a:spLocks noChangeShapeType="1"/>
            </p:cNvSpPr>
            <p:nvPr/>
          </p:nvSpPr>
          <p:spPr bwMode="auto">
            <a:xfrm>
              <a:off x="2798" y="2329"/>
              <a:ext cx="0" cy="1781"/>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ea typeface="ＭＳ Ｐゴシック" pitchFamily="34" charset="-128"/>
              </a:endParaRPr>
            </a:p>
          </p:txBody>
        </p:sp>
        <p:sp>
          <p:nvSpPr>
            <p:cNvPr id="73749" name="Rectangle 17"/>
            <p:cNvSpPr>
              <a:spLocks noChangeArrowheads="1"/>
            </p:cNvSpPr>
            <p:nvPr/>
          </p:nvSpPr>
          <p:spPr bwMode="auto">
            <a:xfrm>
              <a:off x="2009" y="2723"/>
              <a:ext cx="773"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8" tIns="31750" rIns="65088" bIns="31750">
              <a:spAutoFit/>
            </a:bodyPr>
            <a:lstStyle/>
            <a:p>
              <a:pPr algn="ctr" defTabSz="447675"/>
              <a:r>
                <a:rPr lang="en-US" sz="2500" b="1">
                  <a:solidFill>
                    <a:srgbClr val="000000"/>
                  </a:solidFill>
                  <a:ea typeface="ＭＳ Ｐゴシック" pitchFamily="34" charset="-128"/>
                </a:rPr>
                <a:t>Act</a:t>
              </a:r>
            </a:p>
            <a:p>
              <a:pPr algn="r" defTabSz="447675"/>
              <a:r>
                <a:rPr lang="en-US" sz="900" b="1">
                  <a:solidFill>
                    <a:srgbClr val="000000"/>
                  </a:solidFill>
                  <a:ea typeface="ＭＳ Ｐゴシック" pitchFamily="34" charset="-128"/>
                </a:rPr>
                <a:t>(Adopt, Adapt or</a:t>
              </a:r>
            </a:p>
            <a:p>
              <a:pPr algn="r" defTabSz="447675"/>
              <a:r>
                <a:rPr lang="en-US" sz="900" b="1">
                  <a:solidFill>
                    <a:srgbClr val="000000"/>
                  </a:solidFill>
                  <a:ea typeface="ＭＳ Ｐゴシック" pitchFamily="34" charset="-128"/>
                </a:rPr>
                <a:t>Abandon)</a:t>
              </a:r>
            </a:p>
          </p:txBody>
        </p:sp>
        <p:sp>
          <p:nvSpPr>
            <p:cNvPr id="73750" name="Rectangle 18"/>
            <p:cNvSpPr>
              <a:spLocks noChangeArrowheads="1"/>
            </p:cNvSpPr>
            <p:nvPr/>
          </p:nvSpPr>
          <p:spPr bwMode="auto">
            <a:xfrm>
              <a:off x="2918" y="2711"/>
              <a:ext cx="38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p>
              <a:pPr defTabSz="447675"/>
              <a:r>
                <a:rPr lang="en-US" sz="2500" b="1">
                  <a:solidFill>
                    <a:srgbClr val="000000"/>
                  </a:solidFill>
                  <a:ea typeface="ＭＳ Ｐゴシック" pitchFamily="34" charset="-128"/>
                </a:rPr>
                <a:t>Plan</a:t>
              </a:r>
            </a:p>
          </p:txBody>
        </p:sp>
        <p:sp>
          <p:nvSpPr>
            <p:cNvPr id="73751" name="Rectangle 19"/>
            <p:cNvSpPr>
              <a:spLocks noChangeArrowheads="1"/>
            </p:cNvSpPr>
            <p:nvPr/>
          </p:nvSpPr>
          <p:spPr bwMode="auto">
            <a:xfrm>
              <a:off x="2083" y="3378"/>
              <a:ext cx="491"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p>
              <a:pPr defTabSz="447675"/>
              <a:r>
                <a:rPr lang="en-US" sz="2500" b="1">
                  <a:solidFill>
                    <a:srgbClr val="000000"/>
                  </a:solidFill>
                  <a:ea typeface="ＭＳ Ｐゴシック" pitchFamily="34" charset="-128"/>
                </a:rPr>
                <a:t>Study</a:t>
              </a:r>
            </a:p>
          </p:txBody>
        </p:sp>
        <p:sp>
          <p:nvSpPr>
            <p:cNvPr id="73752" name="Rectangle 20"/>
            <p:cNvSpPr>
              <a:spLocks noChangeArrowheads="1"/>
            </p:cNvSpPr>
            <p:nvPr/>
          </p:nvSpPr>
          <p:spPr bwMode="auto">
            <a:xfrm>
              <a:off x="2986" y="3378"/>
              <a:ext cx="268"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p>
              <a:pPr defTabSz="447675"/>
              <a:r>
                <a:rPr lang="en-US" sz="2500" b="1">
                  <a:solidFill>
                    <a:srgbClr val="000000"/>
                  </a:solidFill>
                  <a:ea typeface="ＭＳ Ｐゴシック" pitchFamily="34" charset="-128"/>
                </a:rPr>
                <a:t>Do</a:t>
              </a:r>
            </a:p>
          </p:txBody>
        </p:sp>
        <p:sp>
          <p:nvSpPr>
            <p:cNvPr id="73753" name="Line 21"/>
            <p:cNvSpPr>
              <a:spLocks noChangeShapeType="1"/>
            </p:cNvSpPr>
            <p:nvPr/>
          </p:nvSpPr>
          <p:spPr bwMode="auto">
            <a:xfrm>
              <a:off x="1867" y="3234"/>
              <a:ext cx="189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ea typeface="ＭＳ Ｐゴシック" pitchFamily="34" charset="-128"/>
              </a:endParaRPr>
            </a:p>
          </p:txBody>
        </p:sp>
        <p:sp>
          <p:nvSpPr>
            <p:cNvPr id="851990" name="AutoShape 22"/>
            <p:cNvSpPr>
              <a:spLocks noChangeArrowheads="1"/>
            </p:cNvSpPr>
            <p:nvPr/>
          </p:nvSpPr>
          <p:spPr bwMode="auto">
            <a:xfrm>
              <a:off x="2668" y="2245"/>
              <a:ext cx="278" cy="162"/>
            </a:xfrm>
            <a:prstGeom prst="rightArrow">
              <a:avLst>
                <a:gd name="adj1" fmla="val 50000"/>
                <a:gd name="adj2" fmla="val 85810"/>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1800">
                <a:solidFill>
                  <a:srgbClr val="000000"/>
                </a:solidFill>
                <a:latin typeface="Times New Roman" pitchFamily="-108" charset="0"/>
                <a:ea typeface="Arial" pitchFamily="-108" charset="0"/>
                <a:cs typeface="Arial" pitchFamily="-108" charset="0"/>
              </a:endParaRPr>
            </a:p>
          </p:txBody>
        </p:sp>
        <p:sp>
          <p:nvSpPr>
            <p:cNvPr id="851991" name="AutoShape 23"/>
            <p:cNvSpPr>
              <a:spLocks noChangeArrowheads="1"/>
            </p:cNvSpPr>
            <p:nvPr/>
          </p:nvSpPr>
          <p:spPr bwMode="auto">
            <a:xfrm>
              <a:off x="2645" y="4024"/>
              <a:ext cx="278" cy="162"/>
            </a:xfrm>
            <a:prstGeom prst="leftArrow">
              <a:avLst>
                <a:gd name="adj1" fmla="val 50000"/>
                <a:gd name="adj2" fmla="val 85795"/>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1800">
                <a:solidFill>
                  <a:srgbClr val="000000"/>
                </a:solidFill>
                <a:latin typeface="Times New Roman" pitchFamily="-108" charset="0"/>
                <a:ea typeface="Arial" pitchFamily="-108" charset="0"/>
                <a:cs typeface="Arial" pitchFamily="-108" charset="0"/>
              </a:endParaRPr>
            </a:p>
          </p:txBody>
        </p:sp>
        <p:sp>
          <p:nvSpPr>
            <p:cNvPr id="851992" name="AutoShape 24"/>
            <p:cNvSpPr>
              <a:spLocks noChangeArrowheads="1"/>
            </p:cNvSpPr>
            <p:nvPr/>
          </p:nvSpPr>
          <p:spPr bwMode="auto">
            <a:xfrm>
              <a:off x="3606" y="3106"/>
              <a:ext cx="182" cy="248"/>
            </a:xfrm>
            <a:prstGeom prst="downArrow">
              <a:avLst>
                <a:gd name="adj1" fmla="val 50000"/>
                <a:gd name="adj2" fmla="val 68138"/>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1800">
                <a:solidFill>
                  <a:srgbClr val="000000"/>
                </a:solidFill>
                <a:latin typeface="Times New Roman" pitchFamily="-108" charset="0"/>
                <a:ea typeface="Arial" pitchFamily="-108" charset="0"/>
                <a:cs typeface="Arial" pitchFamily="-108" charset="0"/>
              </a:endParaRPr>
            </a:p>
          </p:txBody>
        </p:sp>
        <p:sp>
          <p:nvSpPr>
            <p:cNvPr id="851993" name="AutoShape 25"/>
            <p:cNvSpPr>
              <a:spLocks noChangeArrowheads="1"/>
            </p:cNvSpPr>
            <p:nvPr/>
          </p:nvSpPr>
          <p:spPr bwMode="auto">
            <a:xfrm>
              <a:off x="1780" y="3106"/>
              <a:ext cx="182" cy="248"/>
            </a:xfrm>
            <a:prstGeom prst="upArrow">
              <a:avLst>
                <a:gd name="adj1" fmla="val 50000"/>
                <a:gd name="adj2" fmla="val 68126"/>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1800">
                <a:solidFill>
                  <a:srgbClr val="000000"/>
                </a:solidFill>
                <a:latin typeface="Times New Roman" pitchFamily="-108" charset="0"/>
                <a:ea typeface="Arial" pitchFamily="-108" charset="0"/>
                <a:cs typeface="Arial" pitchFamily="-108" charset="0"/>
              </a:endParaRPr>
            </a:p>
          </p:txBody>
        </p:sp>
      </p:grpSp>
      <p:sp>
        <p:nvSpPr>
          <p:cNvPr id="73742" name="Arc 26"/>
          <p:cNvSpPr>
            <a:spLocks/>
          </p:cNvSpPr>
          <p:nvPr/>
        </p:nvSpPr>
        <p:spPr bwMode="auto">
          <a:xfrm rot="2040000">
            <a:off x="3466968" y="3779729"/>
            <a:ext cx="973370" cy="823912"/>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ea typeface="ＭＳ Ｐゴシック" pitchFamily="34" charset="-128"/>
            </a:endParaRPr>
          </a:p>
        </p:txBody>
      </p:sp>
      <p:sp>
        <p:nvSpPr>
          <p:cNvPr id="73743" name="Arc 27"/>
          <p:cNvSpPr>
            <a:spLocks/>
          </p:cNvSpPr>
          <p:nvPr/>
        </p:nvSpPr>
        <p:spPr bwMode="auto">
          <a:xfrm rot="-2040000">
            <a:off x="7313994" y="3779729"/>
            <a:ext cx="973370" cy="823912"/>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ea typeface="ＭＳ Ｐゴシック" pitchFamily="34" charset="-128"/>
            </a:endParaRPr>
          </a:p>
        </p:txBody>
      </p:sp>
      <p:sp>
        <p:nvSpPr>
          <p:cNvPr id="73745" name="TextBox 1"/>
          <p:cNvSpPr txBox="1">
            <a:spLocks noChangeArrowheads="1"/>
          </p:cNvSpPr>
          <p:nvPr/>
        </p:nvSpPr>
        <p:spPr bwMode="auto">
          <a:xfrm>
            <a:off x="9522551" y="1180991"/>
            <a:ext cx="2436590" cy="1754188"/>
          </a:xfrm>
          <a:prstGeom prst="rect">
            <a:avLst/>
          </a:prstGeom>
          <a:solidFill>
            <a:schemeClr val="bg1"/>
          </a:solid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u="sng" dirty="0" smtClean="0">
                <a:solidFill>
                  <a:srgbClr val="000000"/>
                </a:solidFill>
              </a:rPr>
              <a:t>SMART</a:t>
            </a:r>
          </a:p>
          <a:p>
            <a:r>
              <a:rPr lang="en-US" sz="1800" b="1" dirty="0" smtClean="0">
                <a:solidFill>
                  <a:srgbClr val="000000"/>
                </a:solidFill>
              </a:rPr>
              <a:t>S</a:t>
            </a:r>
            <a:r>
              <a:rPr lang="en-US" sz="1800" dirty="0" smtClean="0">
                <a:solidFill>
                  <a:srgbClr val="000000"/>
                </a:solidFill>
              </a:rPr>
              <a:t>pecific</a:t>
            </a:r>
          </a:p>
          <a:p>
            <a:r>
              <a:rPr lang="en-US" sz="1800" b="1" dirty="0" smtClean="0">
                <a:solidFill>
                  <a:srgbClr val="000000"/>
                </a:solidFill>
              </a:rPr>
              <a:t>M</a:t>
            </a:r>
            <a:r>
              <a:rPr lang="en-US" sz="1800" dirty="0" smtClean="0">
                <a:solidFill>
                  <a:srgbClr val="000000"/>
                </a:solidFill>
              </a:rPr>
              <a:t>easurable</a:t>
            </a:r>
          </a:p>
          <a:p>
            <a:r>
              <a:rPr lang="en-US" sz="1800" b="1" dirty="0" smtClean="0">
                <a:solidFill>
                  <a:srgbClr val="000000"/>
                </a:solidFill>
              </a:rPr>
              <a:t>A</a:t>
            </a:r>
            <a:r>
              <a:rPr lang="en-US" sz="1800" dirty="0" smtClean="0">
                <a:solidFill>
                  <a:srgbClr val="000000"/>
                </a:solidFill>
              </a:rPr>
              <a:t>ction Oriented</a:t>
            </a:r>
          </a:p>
          <a:p>
            <a:r>
              <a:rPr lang="en-US" sz="1800" b="1" dirty="0" smtClean="0">
                <a:solidFill>
                  <a:srgbClr val="000000"/>
                </a:solidFill>
              </a:rPr>
              <a:t>R</a:t>
            </a:r>
            <a:r>
              <a:rPr lang="en-US" sz="1800" dirty="0" smtClean="0">
                <a:solidFill>
                  <a:srgbClr val="000000"/>
                </a:solidFill>
              </a:rPr>
              <a:t>ealistic</a:t>
            </a:r>
          </a:p>
          <a:p>
            <a:r>
              <a:rPr lang="en-US" sz="1800" b="1" dirty="0" smtClean="0">
                <a:solidFill>
                  <a:srgbClr val="000000"/>
                </a:solidFill>
              </a:rPr>
              <a:t>T</a:t>
            </a:r>
            <a:r>
              <a:rPr lang="en-US" sz="1800" dirty="0" smtClean="0">
                <a:solidFill>
                  <a:srgbClr val="000000"/>
                </a:solidFill>
              </a:rPr>
              <a:t>imely</a:t>
            </a:r>
          </a:p>
        </p:txBody>
      </p:sp>
      <p:cxnSp>
        <p:nvCxnSpPr>
          <p:cNvPr id="73746" name="Straight Arrow Connector 3"/>
          <p:cNvCxnSpPr>
            <a:cxnSpLocks noChangeShapeType="1"/>
          </p:cNvCxnSpPr>
          <p:nvPr/>
        </p:nvCxnSpPr>
        <p:spPr bwMode="auto">
          <a:xfrm flipH="1">
            <a:off x="9020031" y="1617554"/>
            <a:ext cx="50252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3" name="TextBox 2"/>
          <p:cNvSpPr txBox="1"/>
          <p:nvPr/>
        </p:nvSpPr>
        <p:spPr>
          <a:xfrm>
            <a:off x="199856" y="6096205"/>
            <a:ext cx="3041085" cy="384721"/>
          </a:xfrm>
          <a:prstGeom prst="rect">
            <a:avLst/>
          </a:prstGeom>
          <a:noFill/>
        </p:spPr>
        <p:txBody>
          <a:bodyPr wrap="square" rtlCol="0">
            <a:spAutoFit/>
          </a:bodyPr>
          <a:lstStyle/>
          <a:p>
            <a:r>
              <a:rPr lang="en-US" dirty="0" smtClean="0"/>
              <a:t>Langley et al. 1996</a:t>
            </a:r>
            <a:endParaRPr lang="en-US" dirty="0"/>
          </a:p>
        </p:txBody>
      </p:sp>
      <p:sp>
        <p:nvSpPr>
          <p:cNvPr id="32" name="Rounded Rectangle 31"/>
          <p:cNvSpPr/>
          <p:nvPr/>
        </p:nvSpPr>
        <p:spPr>
          <a:xfrm>
            <a:off x="128008" y="85977"/>
            <a:ext cx="7038827" cy="585661"/>
          </a:xfrm>
          <a:prstGeom prst="roundRect">
            <a:avLst/>
          </a:prstGeom>
          <a:noFill/>
          <a:ln w="25400" cap="flat" cmpd="sng" algn="ctr">
            <a:noFill/>
            <a:prstDash val="solid"/>
          </a:ln>
          <a:effectLst/>
        </p:spPr>
        <p:txBody>
          <a:bodyPr rot="0" spcFirstLastPara="0" vert="horz" wrap="square" lIns="90982" tIns="45488" rIns="90982" bIns="45488" numCol="1" spcCol="0" rtlCol="0" fromWordArt="0" anchor="ctr" anchorCtr="0" forceAA="0" compatLnSpc="1">
            <a:prstTxWarp prst="textNoShape">
              <a:avLst/>
            </a:prstTxWarp>
            <a:noAutofit/>
          </a:bodyPr>
          <a:lstStyle/>
          <a:p>
            <a:pPr defTabSz="910842">
              <a:lnSpc>
                <a:spcPct val="115000"/>
              </a:lnSpc>
              <a:spcAft>
                <a:spcPts val="1000"/>
              </a:spcAft>
              <a:defRPr/>
            </a:pPr>
            <a:r>
              <a:rPr lang="en-US" sz="3600" b="1" kern="0" dirty="0">
                <a:solidFill>
                  <a:schemeClr val="tx1">
                    <a:lumMod val="50000"/>
                  </a:schemeClr>
                </a:solidFill>
                <a:latin typeface="Arial"/>
                <a:ea typeface="Calibri"/>
                <a:cs typeface="Times New Roman"/>
              </a:rPr>
              <a:t>Community QI Capability</a:t>
            </a:r>
          </a:p>
        </p:txBody>
      </p:sp>
    </p:spTree>
    <p:extLst>
      <p:ext uri="{BB962C8B-B14F-4D97-AF65-F5344CB8AC3E}">
        <p14:creationId xmlns:p14="http://schemas.microsoft.com/office/powerpoint/2010/main" val="1477622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Straight Connector 156"/>
          <p:cNvCxnSpPr>
            <a:stCxn id="35" idx="2"/>
          </p:cNvCxnSpPr>
          <p:nvPr/>
        </p:nvCxnSpPr>
        <p:spPr>
          <a:xfrm flipV="1">
            <a:off x="6120253" y="1224734"/>
            <a:ext cx="10686" cy="335285"/>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437928" y="4473488"/>
            <a:ext cx="877990" cy="669981"/>
          </a:xfrm>
          <a:prstGeom prst="rect">
            <a:avLst/>
          </a:prstGeom>
          <a:solidFill>
            <a:schemeClr val="bg1"/>
          </a:solidFill>
        </p:spPr>
        <p:txBody>
          <a:bodyPr wrap="square" rtlCol="0">
            <a:spAutoFit/>
          </a:bodyPr>
          <a:lstStyle/>
          <a:p>
            <a:pPr algn="ctr"/>
            <a:r>
              <a:rPr lang="en-US" sz="1895" dirty="0">
                <a:solidFill>
                  <a:srgbClr val="0070C0"/>
                </a:solidFill>
              </a:rPr>
              <a:t>Public health</a:t>
            </a:r>
          </a:p>
        </p:txBody>
      </p:sp>
      <p:sp>
        <p:nvSpPr>
          <p:cNvPr id="8" name="TextBox 7"/>
          <p:cNvSpPr txBox="1"/>
          <p:nvPr/>
        </p:nvSpPr>
        <p:spPr>
          <a:xfrm>
            <a:off x="2934780" y="1561894"/>
            <a:ext cx="1637220" cy="383951"/>
          </a:xfrm>
          <a:prstGeom prst="rect">
            <a:avLst/>
          </a:prstGeom>
          <a:solidFill>
            <a:schemeClr val="bg1"/>
          </a:solidFill>
        </p:spPr>
        <p:txBody>
          <a:bodyPr wrap="square" rtlCol="0">
            <a:spAutoFit/>
          </a:bodyPr>
          <a:lstStyle/>
          <a:p>
            <a:r>
              <a:rPr lang="en-US" sz="1895" dirty="0">
                <a:solidFill>
                  <a:srgbClr val="0070C0"/>
                </a:solidFill>
              </a:rPr>
              <a:t>Home visiting</a:t>
            </a:r>
          </a:p>
        </p:txBody>
      </p:sp>
      <p:sp>
        <p:nvSpPr>
          <p:cNvPr id="9" name="TextBox 8"/>
          <p:cNvSpPr txBox="1"/>
          <p:nvPr/>
        </p:nvSpPr>
        <p:spPr>
          <a:xfrm>
            <a:off x="2222247" y="3454259"/>
            <a:ext cx="1295968" cy="673899"/>
          </a:xfrm>
          <a:prstGeom prst="rect">
            <a:avLst/>
          </a:prstGeom>
          <a:solidFill>
            <a:schemeClr val="bg1"/>
          </a:solidFill>
        </p:spPr>
        <p:txBody>
          <a:bodyPr wrap="square" rtlCol="0">
            <a:spAutoFit/>
          </a:bodyPr>
          <a:lstStyle/>
          <a:p>
            <a:r>
              <a:rPr lang="en-US" sz="1895" dirty="0">
                <a:solidFill>
                  <a:srgbClr val="0070C0"/>
                </a:solidFill>
              </a:rPr>
              <a:t>Quality Preschool</a:t>
            </a:r>
          </a:p>
        </p:txBody>
      </p:sp>
      <p:sp>
        <p:nvSpPr>
          <p:cNvPr id="10" name="TextBox 9"/>
          <p:cNvSpPr txBox="1"/>
          <p:nvPr/>
        </p:nvSpPr>
        <p:spPr>
          <a:xfrm>
            <a:off x="5433540" y="5780672"/>
            <a:ext cx="1530322" cy="967188"/>
          </a:xfrm>
          <a:prstGeom prst="rect">
            <a:avLst/>
          </a:prstGeom>
          <a:solidFill>
            <a:schemeClr val="bg1"/>
          </a:solidFill>
        </p:spPr>
        <p:txBody>
          <a:bodyPr wrap="square" rtlCol="0">
            <a:spAutoFit/>
          </a:bodyPr>
          <a:lstStyle/>
          <a:p>
            <a:r>
              <a:rPr lang="en-US" sz="1895" dirty="0">
                <a:solidFill>
                  <a:srgbClr val="0070C0"/>
                </a:solidFill>
              </a:rPr>
              <a:t>Legal aid:</a:t>
            </a:r>
          </a:p>
          <a:p>
            <a:r>
              <a:rPr lang="en-US" sz="1895" dirty="0">
                <a:solidFill>
                  <a:srgbClr val="0070C0"/>
                </a:solidFill>
              </a:rPr>
              <a:t>housing, DV, benefits</a:t>
            </a:r>
          </a:p>
        </p:txBody>
      </p:sp>
      <p:sp>
        <p:nvSpPr>
          <p:cNvPr id="11" name="TextBox 10"/>
          <p:cNvSpPr txBox="1"/>
          <p:nvPr/>
        </p:nvSpPr>
        <p:spPr>
          <a:xfrm>
            <a:off x="3438678" y="5369933"/>
            <a:ext cx="1741352" cy="675570"/>
          </a:xfrm>
          <a:prstGeom prst="rect">
            <a:avLst/>
          </a:prstGeom>
          <a:solidFill>
            <a:schemeClr val="bg1"/>
          </a:solidFill>
        </p:spPr>
        <p:txBody>
          <a:bodyPr wrap="square" rtlCol="0">
            <a:spAutoFit/>
          </a:bodyPr>
          <a:lstStyle/>
          <a:p>
            <a:r>
              <a:rPr lang="en-US" sz="1895" dirty="0">
                <a:solidFill>
                  <a:srgbClr val="0070C0"/>
                </a:solidFill>
              </a:rPr>
              <a:t>Benefits, child</a:t>
            </a:r>
          </a:p>
          <a:p>
            <a:r>
              <a:rPr lang="en-US" sz="1895" dirty="0">
                <a:solidFill>
                  <a:srgbClr val="0070C0"/>
                </a:solidFill>
              </a:rPr>
              <a:t>welfare</a:t>
            </a:r>
          </a:p>
        </p:txBody>
      </p:sp>
      <p:sp>
        <p:nvSpPr>
          <p:cNvPr id="23" name="Title 1"/>
          <p:cNvSpPr txBox="1">
            <a:spLocks/>
          </p:cNvSpPr>
          <p:nvPr/>
        </p:nvSpPr>
        <p:spPr bwMode="auto">
          <a:xfrm>
            <a:off x="13953" y="-41"/>
            <a:ext cx="12208131" cy="579175"/>
          </a:xfrm>
          <a:prstGeom prst="rect">
            <a:avLst/>
          </a:prstGeom>
          <a:solidFill>
            <a:schemeClr val="bg1"/>
          </a:solidFill>
          <a:ln>
            <a:noFill/>
          </a:ln>
          <a:extLst/>
        </p:spPr>
        <p:txBody>
          <a:bodyPr vert="horz" wrap="square" lIns="91214" tIns="45607" rIns="91214" bIns="45607"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16" charset="-128"/>
              </a:defRPr>
            </a:lvl2pPr>
            <a:lvl3pPr algn="l" rtl="0" eaLnBrk="0" fontAlgn="base" hangingPunct="0">
              <a:spcBef>
                <a:spcPct val="0"/>
              </a:spcBef>
              <a:spcAft>
                <a:spcPct val="0"/>
              </a:spcAft>
              <a:defRPr sz="3200" b="1">
                <a:solidFill>
                  <a:schemeClr val="tx2"/>
                </a:solidFill>
                <a:latin typeface="Arial" charset="0"/>
                <a:ea typeface="ＭＳ Ｐゴシック" pitchFamily="-16" charset="-128"/>
              </a:defRPr>
            </a:lvl3pPr>
            <a:lvl4pPr algn="l" rtl="0" eaLnBrk="0" fontAlgn="base" hangingPunct="0">
              <a:spcBef>
                <a:spcPct val="0"/>
              </a:spcBef>
              <a:spcAft>
                <a:spcPct val="0"/>
              </a:spcAft>
              <a:defRPr sz="3200" b="1">
                <a:solidFill>
                  <a:schemeClr val="tx2"/>
                </a:solidFill>
                <a:latin typeface="Arial" charset="0"/>
                <a:ea typeface="ＭＳ Ｐゴシック" pitchFamily="-16" charset="-128"/>
              </a:defRPr>
            </a:lvl4pPr>
            <a:lvl5pPr algn="l" rtl="0" eaLnBrk="0" fontAlgn="base" hangingPunct="0">
              <a:spcBef>
                <a:spcPct val="0"/>
              </a:spcBef>
              <a:spcAft>
                <a:spcPct val="0"/>
              </a:spcAft>
              <a:defRPr sz="3200" b="1">
                <a:solidFill>
                  <a:schemeClr val="tx2"/>
                </a:solidFill>
                <a:latin typeface="Arial" charset="0"/>
                <a:ea typeface="ＭＳ Ｐゴシック" pitchFamily="-16" charset="-128"/>
              </a:defRPr>
            </a:lvl5pPr>
            <a:lvl6pPr marL="457200" algn="l" rtl="0" fontAlgn="base">
              <a:spcBef>
                <a:spcPct val="0"/>
              </a:spcBef>
              <a:spcAft>
                <a:spcPct val="0"/>
              </a:spcAft>
              <a:defRPr sz="3200" b="1">
                <a:solidFill>
                  <a:schemeClr val="tx2"/>
                </a:solidFill>
                <a:latin typeface="Arial" charset="0"/>
                <a:ea typeface="ＭＳ Ｐゴシック" pitchFamily="-16" charset="-128"/>
              </a:defRPr>
            </a:lvl6pPr>
            <a:lvl7pPr marL="914400" algn="l" rtl="0" fontAlgn="base">
              <a:spcBef>
                <a:spcPct val="0"/>
              </a:spcBef>
              <a:spcAft>
                <a:spcPct val="0"/>
              </a:spcAft>
              <a:defRPr sz="3200" b="1">
                <a:solidFill>
                  <a:schemeClr val="tx2"/>
                </a:solidFill>
                <a:latin typeface="Arial" charset="0"/>
                <a:ea typeface="ＭＳ Ｐゴシック" pitchFamily="-16" charset="-128"/>
              </a:defRPr>
            </a:lvl7pPr>
            <a:lvl8pPr marL="1371600" algn="l" rtl="0" fontAlgn="base">
              <a:spcBef>
                <a:spcPct val="0"/>
              </a:spcBef>
              <a:spcAft>
                <a:spcPct val="0"/>
              </a:spcAft>
              <a:defRPr sz="3200" b="1">
                <a:solidFill>
                  <a:schemeClr val="tx2"/>
                </a:solidFill>
                <a:latin typeface="Arial" charset="0"/>
                <a:ea typeface="ＭＳ Ｐゴシック" pitchFamily="-16" charset="-128"/>
              </a:defRPr>
            </a:lvl8pPr>
            <a:lvl9pPr marL="1828800" algn="l" rtl="0" fontAlgn="base">
              <a:spcBef>
                <a:spcPct val="0"/>
              </a:spcBef>
              <a:spcAft>
                <a:spcPct val="0"/>
              </a:spcAft>
              <a:defRPr sz="3200" b="1">
                <a:solidFill>
                  <a:schemeClr val="tx2"/>
                </a:solidFill>
                <a:latin typeface="Arial" charset="0"/>
                <a:ea typeface="ＭＳ Ｐゴシック" pitchFamily="-16" charset="-128"/>
              </a:defRPr>
            </a:lvl9pPr>
          </a:lstStyle>
          <a:p>
            <a:r>
              <a:rPr lang="en-US" sz="4000" kern="0" dirty="0" smtClean="0">
                <a:solidFill>
                  <a:schemeClr val="tx1">
                    <a:lumMod val="50000"/>
                  </a:schemeClr>
                </a:solidFill>
              </a:rPr>
              <a:t>Building a Multi-Sector Learning Network</a:t>
            </a:r>
            <a:endParaRPr lang="en-US" kern="0" dirty="0">
              <a:solidFill>
                <a:schemeClr val="tx1">
                  <a:lumMod val="50000"/>
                </a:schemeClr>
              </a:solidFill>
            </a:endParaRPr>
          </a:p>
        </p:txBody>
      </p:sp>
      <p:sp>
        <p:nvSpPr>
          <p:cNvPr id="26" name="TextBox 25"/>
          <p:cNvSpPr txBox="1"/>
          <p:nvPr/>
        </p:nvSpPr>
        <p:spPr>
          <a:xfrm>
            <a:off x="6809655" y="5513967"/>
            <a:ext cx="2749525" cy="675570"/>
          </a:xfrm>
          <a:prstGeom prst="rect">
            <a:avLst/>
          </a:prstGeom>
          <a:solidFill>
            <a:schemeClr val="bg1"/>
          </a:solidFill>
        </p:spPr>
        <p:txBody>
          <a:bodyPr wrap="square" rtlCol="0">
            <a:spAutoFit/>
          </a:bodyPr>
          <a:lstStyle/>
          <a:p>
            <a:pPr algn="ctr"/>
            <a:r>
              <a:rPr lang="en-US" sz="1895" dirty="0">
                <a:solidFill>
                  <a:srgbClr val="0070C0"/>
                </a:solidFill>
              </a:rPr>
              <a:t>Employment, </a:t>
            </a:r>
            <a:r>
              <a:rPr lang="en-US" sz="1895" dirty="0" smtClean="0">
                <a:solidFill>
                  <a:srgbClr val="0070C0"/>
                </a:solidFill>
              </a:rPr>
              <a:t>financial . </a:t>
            </a:r>
            <a:r>
              <a:rPr lang="en-US" sz="1895" dirty="0">
                <a:solidFill>
                  <a:srgbClr val="0070C0"/>
                </a:solidFill>
              </a:rPr>
              <a:t>literacy</a:t>
            </a:r>
          </a:p>
        </p:txBody>
      </p:sp>
      <p:sp>
        <p:nvSpPr>
          <p:cNvPr id="30" name="TextBox 29"/>
          <p:cNvSpPr txBox="1"/>
          <p:nvPr/>
        </p:nvSpPr>
        <p:spPr>
          <a:xfrm>
            <a:off x="2840628" y="4410803"/>
            <a:ext cx="1051808" cy="673899"/>
          </a:xfrm>
          <a:prstGeom prst="rect">
            <a:avLst/>
          </a:prstGeom>
          <a:solidFill>
            <a:schemeClr val="bg1"/>
          </a:solidFill>
        </p:spPr>
        <p:txBody>
          <a:bodyPr wrap="square" rtlCol="0">
            <a:spAutoFit/>
          </a:bodyPr>
          <a:lstStyle/>
          <a:p>
            <a:r>
              <a:rPr lang="en-US" sz="1895" dirty="0">
                <a:solidFill>
                  <a:srgbClr val="0070C0"/>
                </a:solidFill>
              </a:rPr>
              <a:t>Public schools</a:t>
            </a:r>
          </a:p>
        </p:txBody>
      </p:sp>
      <p:sp>
        <p:nvSpPr>
          <p:cNvPr id="35" name="TextBox 34"/>
          <p:cNvSpPr txBox="1"/>
          <p:nvPr/>
        </p:nvSpPr>
        <p:spPr>
          <a:xfrm>
            <a:off x="5421308" y="1177018"/>
            <a:ext cx="1397889" cy="383001"/>
          </a:xfrm>
          <a:prstGeom prst="rect">
            <a:avLst/>
          </a:prstGeom>
          <a:solidFill>
            <a:schemeClr val="bg1"/>
          </a:solidFill>
        </p:spPr>
        <p:txBody>
          <a:bodyPr wrap="square" rtlCol="0">
            <a:spAutoFit/>
          </a:bodyPr>
          <a:lstStyle/>
          <a:p>
            <a:pPr algn="ctr"/>
            <a:r>
              <a:rPr lang="en-US" sz="1895" dirty="0">
                <a:solidFill>
                  <a:srgbClr val="0070C0"/>
                </a:solidFill>
              </a:rPr>
              <a:t>Obstetrics</a:t>
            </a:r>
          </a:p>
        </p:txBody>
      </p:sp>
      <p:sp>
        <p:nvSpPr>
          <p:cNvPr id="37" name="TextBox 36"/>
          <p:cNvSpPr txBox="1"/>
          <p:nvPr/>
        </p:nvSpPr>
        <p:spPr>
          <a:xfrm>
            <a:off x="8848429" y="3345060"/>
            <a:ext cx="1355156" cy="669981"/>
          </a:xfrm>
          <a:prstGeom prst="rect">
            <a:avLst/>
          </a:prstGeom>
          <a:solidFill>
            <a:schemeClr val="bg1"/>
          </a:solidFill>
        </p:spPr>
        <p:txBody>
          <a:bodyPr wrap="square" rtlCol="0">
            <a:spAutoFit/>
          </a:bodyPr>
          <a:lstStyle/>
          <a:p>
            <a:r>
              <a:rPr lang="en-US" sz="1895" dirty="0">
                <a:solidFill>
                  <a:srgbClr val="0070C0"/>
                </a:solidFill>
              </a:rPr>
              <a:t>City Council</a:t>
            </a:r>
          </a:p>
        </p:txBody>
      </p:sp>
      <p:sp>
        <p:nvSpPr>
          <p:cNvPr id="41" name="TextBox 40"/>
          <p:cNvSpPr txBox="1"/>
          <p:nvPr/>
        </p:nvSpPr>
        <p:spPr>
          <a:xfrm>
            <a:off x="7653002" y="1533124"/>
            <a:ext cx="2434818" cy="383951"/>
          </a:xfrm>
          <a:prstGeom prst="rect">
            <a:avLst/>
          </a:prstGeom>
          <a:solidFill>
            <a:schemeClr val="bg1"/>
          </a:solidFill>
        </p:spPr>
        <p:txBody>
          <a:bodyPr wrap="square" rtlCol="0">
            <a:spAutoFit/>
          </a:bodyPr>
          <a:lstStyle/>
          <a:p>
            <a:pPr algn="ctr"/>
            <a:r>
              <a:rPr lang="en-US" sz="1895" dirty="0">
                <a:solidFill>
                  <a:srgbClr val="0070C0"/>
                </a:solidFill>
              </a:rPr>
              <a:t>Faith community</a:t>
            </a:r>
          </a:p>
        </p:txBody>
      </p:sp>
      <p:sp>
        <p:nvSpPr>
          <p:cNvPr id="31" name="TextBox 30"/>
          <p:cNvSpPr txBox="1"/>
          <p:nvPr/>
        </p:nvSpPr>
        <p:spPr>
          <a:xfrm>
            <a:off x="2548901" y="2458830"/>
            <a:ext cx="1281395" cy="383001"/>
          </a:xfrm>
          <a:prstGeom prst="rect">
            <a:avLst/>
          </a:prstGeom>
          <a:solidFill>
            <a:schemeClr val="bg1"/>
          </a:solidFill>
        </p:spPr>
        <p:txBody>
          <a:bodyPr wrap="square" rtlCol="0">
            <a:spAutoFit/>
          </a:bodyPr>
          <a:lstStyle/>
          <a:p>
            <a:pPr algn="ctr"/>
            <a:r>
              <a:rPr lang="en-US" sz="1895" dirty="0">
                <a:solidFill>
                  <a:srgbClr val="0070C0"/>
                </a:solidFill>
              </a:rPr>
              <a:t>Pediatrics</a:t>
            </a:r>
          </a:p>
        </p:txBody>
      </p:sp>
      <p:sp>
        <p:nvSpPr>
          <p:cNvPr id="66" name="TextBox 65"/>
          <p:cNvSpPr txBox="1"/>
          <p:nvPr/>
        </p:nvSpPr>
        <p:spPr>
          <a:xfrm>
            <a:off x="8398483" y="2145118"/>
            <a:ext cx="978809" cy="669981"/>
          </a:xfrm>
          <a:prstGeom prst="rect">
            <a:avLst/>
          </a:prstGeom>
          <a:solidFill>
            <a:schemeClr val="bg1"/>
          </a:solidFill>
        </p:spPr>
        <p:txBody>
          <a:bodyPr wrap="square" rtlCol="0">
            <a:spAutoFit/>
          </a:bodyPr>
          <a:lstStyle/>
          <a:p>
            <a:pPr algn="ctr"/>
            <a:r>
              <a:rPr lang="en-US" sz="1895" dirty="0">
                <a:solidFill>
                  <a:srgbClr val="0070C0"/>
                </a:solidFill>
              </a:rPr>
              <a:t>United Way</a:t>
            </a:r>
          </a:p>
        </p:txBody>
      </p:sp>
      <p:pic>
        <p:nvPicPr>
          <p:cNvPr id="144" name="Picture 8" descr="http://huuc.net/wp/wp-content/uploads/2018/04/Speakers-300x169.jpg"/>
          <p:cNvPicPr>
            <a:picLocks noChangeAspect="1" noChangeArrowheads="1"/>
          </p:cNvPicPr>
          <p:nvPr/>
        </p:nvPicPr>
        <p:blipFill rotWithShape="1">
          <a:blip r:embed="rId3">
            <a:extLst>
              <a:ext uri="{28A0092B-C50C-407E-A947-70E740481C1C}">
                <a14:useLocalDpi xmlns:a14="http://schemas.microsoft.com/office/drawing/2010/main" val="0"/>
              </a:ext>
            </a:extLst>
          </a:blip>
          <a:srcRect l="527" r="54473" b="17228"/>
          <a:stretch/>
        </p:blipFill>
        <p:spPr bwMode="auto">
          <a:xfrm>
            <a:off x="8664381" y="5889061"/>
            <a:ext cx="718698" cy="73752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2" descr="Image result for judy van gink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041"/>
          <a:stretch/>
        </p:blipFill>
        <p:spPr bwMode="auto">
          <a:xfrm>
            <a:off x="3081789" y="890661"/>
            <a:ext cx="578322" cy="697165"/>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6" descr="Image result for regina campbell cincinnat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9560" y="6018234"/>
            <a:ext cx="544927" cy="72137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8" descr="Image result for laura mitchell cincinnati public schools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7157"/>
          <a:stretch/>
        </p:blipFill>
        <p:spPr bwMode="auto">
          <a:xfrm>
            <a:off x="2124663" y="4320168"/>
            <a:ext cx="634557" cy="780940"/>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0" descr="Image result for elizabeth kelly cincinnati obgy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6308"/>
          <a:stretch/>
        </p:blipFill>
        <p:spPr bwMode="auto">
          <a:xfrm>
            <a:off x="5816597" y="534044"/>
            <a:ext cx="685760" cy="690545"/>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48"/>
          <p:cNvPicPr>
            <a:picLocks noChangeAspect="1"/>
          </p:cNvPicPr>
          <p:nvPr/>
        </p:nvPicPr>
        <p:blipFill rotWithShape="1">
          <a:blip r:embed="rId8"/>
          <a:srcRect l="24302" r="23767" b="34486"/>
          <a:stretch/>
        </p:blipFill>
        <p:spPr>
          <a:xfrm>
            <a:off x="9755656" y="3226504"/>
            <a:ext cx="656700" cy="820470"/>
          </a:xfrm>
          <a:prstGeom prst="rect">
            <a:avLst/>
          </a:prstGeom>
        </p:spPr>
      </p:pic>
      <p:pic>
        <p:nvPicPr>
          <p:cNvPr id="150" name="Picture 24" descr="Image result for mona mansour cincinnati"/>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359"/>
          <a:stretch/>
        </p:blipFill>
        <p:spPr bwMode="auto">
          <a:xfrm>
            <a:off x="1871731" y="2081965"/>
            <a:ext cx="629487" cy="741725"/>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8" descr="Image result for shiloh turner cincinnati"/>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021" t="8360" r="16120" b="31355"/>
          <a:stretch/>
        </p:blipFill>
        <p:spPr bwMode="auto">
          <a:xfrm>
            <a:off x="1503371" y="3380346"/>
            <a:ext cx="630880" cy="783847"/>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4" descr="Image result for pastor tait cincinnati"/>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701" t="11521" r="51814" b="19136"/>
          <a:stretch/>
        </p:blipFill>
        <p:spPr bwMode="auto">
          <a:xfrm>
            <a:off x="7885763" y="779699"/>
            <a:ext cx="559082" cy="821616"/>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Image result for moira weir cincinnati"/>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38222" y="5771532"/>
            <a:ext cx="652854" cy="928181"/>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 descr="Image result for ross meyer"/>
          <p:cNvPicPr>
            <a:picLocks noChangeAspect="1" noChangeArrowheads="1"/>
          </p:cNvPicPr>
          <p:nvPr/>
        </p:nvPicPr>
        <p:blipFill rotWithShape="1">
          <a:blip r:embed="rId13">
            <a:extLst>
              <a:ext uri="{28A0092B-C50C-407E-A947-70E740481C1C}">
                <a14:useLocalDpi xmlns:a14="http://schemas.microsoft.com/office/drawing/2010/main" val="0"/>
              </a:ext>
            </a:extLst>
          </a:blip>
          <a:srcRect l="24557" t="8322" r="20706" b="14204"/>
          <a:stretch/>
        </p:blipFill>
        <p:spPr bwMode="auto">
          <a:xfrm>
            <a:off x="9636456" y="2053772"/>
            <a:ext cx="612560" cy="85881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a:stCxn id="35" idx="2"/>
            <a:endCxn id="8" idx="3"/>
          </p:cNvCxnSpPr>
          <p:nvPr/>
        </p:nvCxnSpPr>
        <p:spPr>
          <a:xfrm flipH="1">
            <a:off x="4572000" y="1560019"/>
            <a:ext cx="1548253" cy="193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35" idx="2"/>
            <a:endCxn id="31" idx="3"/>
          </p:cNvCxnSpPr>
          <p:nvPr/>
        </p:nvCxnSpPr>
        <p:spPr>
          <a:xfrm flipH="1">
            <a:off x="3830296" y="1560018"/>
            <a:ext cx="2289957" cy="10903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35" idx="2"/>
            <a:endCxn id="11" idx="0"/>
          </p:cNvCxnSpPr>
          <p:nvPr/>
        </p:nvCxnSpPr>
        <p:spPr>
          <a:xfrm flipH="1">
            <a:off x="4309354" y="1560019"/>
            <a:ext cx="1810899" cy="38099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5" idx="2"/>
            <a:endCxn id="10" idx="0"/>
          </p:cNvCxnSpPr>
          <p:nvPr/>
        </p:nvCxnSpPr>
        <p:spPr>
          <a:xfrm>
            <a:off x="6120253" y="1560019"/>
            <a:ext cx="78448" cy="4220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5" idx="2"/>
            <a:endCxn id="3" idx="1"/>
          </p:cNvCxnSpPr>
          <p:nvPr/>
        </p:nvCxnSpPr>
        <p:spPr>
          <a:xfrm>
            <a:off x="6120253" y="1560018"/>
            <a:ext cx="2317675" cy="3248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35" idx="2"/>
            <a:endCxn id="37" idx="1"/>
          </p:cNvCxnSpPr>
          <p:nvPr/>
        </p:nvCxnSpPr>
        <p:spPr>
          <a:xfrm>
            <a:off x="6120252" y="1560019"/>
            <a:ext cx="2728176" cy="2120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35" idx="2"/>
            <a:endCxn id="41" idx="1"/>
          </p:cNvCxnSpPr>
          <p:nvPr/>
        </p:nvCxnSpPr>
        <p:spPr>
          <a:xfrm>
            <a:off x="6120253" y="1560019"/>
            <a:ext cx="1532749" cy="165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31" idx="3"/>
            <a:endCxn id="9" idx="3"/>
          </p:cNvCxnSpPr>
          <p:nvPr/>
        </p:nvCxnSpPr>
        <p:spPr>
          <a:xfrm flipH="1">
            <a:off x="3518215" y="2650330"/>
            <a:ext cx="312081" cy="1140879"/>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8" idx="3"/>
            <a:endCxn id="11" idx="0"/>
          </p:cNvCxnSpPr>
          <p:nvPr/>
        </p:nvCxnSpPr>
        <p:spPr>
          <a:xfrm flipH="1">
            <a:off x="4309354" y="1753870"/>
            <a:ext cx="262646" cy="36160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8" idx="3"/>
            <a:endCxn id="10" idx="0"/>
          </p:cNvCxnSpPr>
          <p:nvPr/>
        </p:nvCxnSpPr>
        <p:spPr>
          <a:xfrm>
            <a:off x="4572000" y="1753870"/>
            <a:ext cx="1626701" cy="4026802"/>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8" idx="3"/>
            <a:endCxn id="26" idx="0"/>
          </p:cNvCxnSpPr>
          <p:nvPr/>
        </p:nvCxnSpPr>
        <p:spPr>
          <a:xfrm>
            <a:off x="4572000" y="1753870"/>
            <a:ext cx="3612418" cy="37600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8" idx="3"/>
            <a:endCxn id="9" idx="3"/>
          </p:cNvCxnSpPr>
          <p:nvPr/>
        </p:nvCxnSpPr>
        <p:spPr>
          <a:xfrm flipH="1">
            <a:off x="3518215" y="1753870"/>
            <a:ext cx="1053785" cy="2037339"/>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9" idx="3"/>
            <a:endCxn id="30" idx="3"/>
          </p:cNvCxnSpPr>
          <p:nvPr/>
        </p:nvCxnSpPr>
        <p:spPr>
          <a:xfrm>
            <a:off x="3518215" y="3791209"/>
            <a:ext cx="374221" cy="956544"/>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30" idx="3"/>
            <a:endCxn id="11" idx="0"/>
          </p:cNvCxnSpPr>
          <p:nvPr/>
        </p:nvCxnSpPr>
        <p:spPr>
          <a:xfrm>
            <a:off x="3892436" y="4747753"/>
            <a:ext cx="416918" cy="622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30" idx="3"/>
            <a:endCxn id="10" idx="0"/>
          </p:cNvCxnSpPr>
          <p:nvPr/>
        </p:nvCxnSpPr>
        <p:spPr>
          <a:xfrm>
            <a:off x="3892436" y="4747753"/>
            <a:ext cx="2306265" cy="1032919"/>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0" idx="3"/>
            <a:endCxn id="3" idx="1"/>
          </p:cNvCxnSpPr>
          <p:nvPr/>
        </p:nvCxnSpPr>
        <p:spPr>
          <a:xfrm>
            <a:off x="3892436" y="4747753"/>
            <a:ext cx="4545492" cy="60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30" idx="3"/>
            <a:endCxn id="37" idx="1"/>
          </p:cNvCxnSpPr>
          <p:nvPr/>
        </p:nvCxnSpPr>
        <p:spPr>
          <a:xfrm flipV="1">
            <a:off x="3892435" y="3680051"/>
            <a:ext cx="4955993" cy="1067702"/>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9" idx="3"/>
            <a:endCxn id="37" idx="1"/>
          </p:cNvCxnSpPr>
          <p:nvPr/>
        </p:nvCxnSpPr>
        <p:spPr>
          <a:xfrm flipV="1">
            <a:off x="3518215" y="3680051"/>
            <a:ext cx="5330214" cy="111158"/>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0" idx="0"/>
            <a:endCxn id="37" idx="1"/>
          </p:cNvCxnSpPr>
          <p:nvPr/>
        </p:nvCxnSpPr>
        <p:spPr>
          <a:xfrm flipV="1">
            <a:off x="6198701" y="3680051"/>
            <a:ext cx="2649728" cy="21006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10" idx="0"/>
            <a:endCxn id="66" idx="1"/>
          </p:cNvCxnSpPr>
          <p:nvPr/>
        </p:nvCxnSpPr>
        <p:spPr>
          <a:xfrm flipV="1">
            <a:off x="6198701" y="2480109"/>
            <a:ext cx="2199782" cy="33005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49" name="Straight Connector 2048"/>
          <p:cNvCxnSpPr>
            <a:stCxn id="9" idx="3"/>
            <a:endCxn id="66" idx="1"/>
          </p:cNvCxnSpPr>
          <p:nvPr/>
        </p:nvCxnSpPr>
        <p:spPr>
          <a:xfrm flipV="1">
            <a:off x="3518215" y="2480109"/>
            <a:ext cx="4880267" cy="1311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1" name="Straight Connector 2050"/>
          <p:cNvCxnSpPr>
            <a:stCxn id="9" idx="3"/>
            <a:endCxn id="41" idx="1"/>
          </p:cNvCxnSpPr>
          <p:nvPr/>
        </p:nvCxnSpPr>
        <p:spPr>
          <a:xfrm flipV="1">
            <a:off x="3518215" y="1725100"/>
            <a:ext cx="4134787" cy="20661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3" name="Straight Connector 2052"/>
          <p:cNvCxnSpPr>
            <a:stCxn id="11" idx="0"/>
            <a:endCxn id="41" idx="1"/>
          </p:cNvCxnSpPr>
          <p:nvPr/>
        </p:nvCxnSpPr>
        <p:spPr>
          <a:xfrm flipV="1">
            <a:off x="4309354" y="1725100"/>
            <a:ext cx="3343648" cy="36448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5" name="Straight Connector 2064"/>
          <p:cNvCxnSpPr>
            <a:stCxn id="31" idx="3"/>
            <a:endCxn id="26" idx="0"/>
          </p:cNvCxnSpPr>
          <p:nvPr/>
        </p:nvCxnSpPr>
        <p:spPr>
          <a:xfrm>
            <a:off x="3830296" y="2650331"/>
            <a:ext cx="4354122" cy="286363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3" name="Straight Connector 2072"/>
          <p:cNvCxnSpPr>
            <a:stCxn id="37" idx="1"/>
            <a:endCxn id="3" idx="1"/>
          </p:cNvCxnSpPr>
          <p:nvPr/>
        </p:nvCxnSpPr>
        <p:spPr>
          <a:xfrm flipH="1">
            <a:off x="8437928" y="3680051"/>
            <a:ext cx="410501" cy="1128427"/>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41" idx="1"/>
            <a:endCxn id="66" idx="1"/>
          </p:cNvCxnSpPr>
          <p:nvPr/>
        </p:nvCxnSpPr>
        <p:spPr>
          <a:xfrm>
            <a:off x="7653002" y="1725100"/>
            <a:ext cx="745481" cy="755009"/>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8" idx="3"/>
            <a:endCxn id="31" idx="3"/>
          </p:cNvCxnSpPr>
          <p:nvPr/>
        </p:nvCxnSpPr>
        <p:spPr>
          <a:xfrm flipH="1">
            <a:off x="3830296" y="1753870"/>
            <a:ext cx="741704" cy="896461"/>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11" idx="0"/>
            <a:endCxn id="10" idx="0"/>
          </p:cNvCxnSpPr>
          <p:nvPr/>
        </p:nvCxnSpPr>
        <p:spPr>
          <a:xfrm>
            <a:off x="4309354" y="5369933"/>
            <a:ext cx="1889347" cy="410739"/>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10" idx="0"/>
            <a:endCxn id="26" idx="0"/>
          </p:cNvCxnSpPr>
          <p:nvPr/>
        </p:nvCxnSpPr>
        <p:spPr>
          <a:xfrm flipV="1">
            <a:off x="6198701" y="5513967"/>
            <a:ext cx="1985717" cy="266705"/>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26" idx="0"/>
            <a:endCxn id="3" idx="1"/>
          </p:cNvCxnSpPr>
          <p:nvPr/>
        </p:nvCxnSpPr>
        <p:spPr>
          <a:xfrm flipV="1">
            <a:off x="8184418" y="4808479"/>
            <a:ext cx="253510" cy="7054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37" idx="1"/>
            <a:endCxn id="66" idx="1"/>
          </p:cNvCxnSpPr>
          <p:nvPr/>
        </p:nvCxnSpPr>
        <p:spPr>
          <a:xfrm flipH="1" flipV="1">
            <a:off x="8398482" y="2480109"/>
            <a:ext cx="449946" cy="1199942"/>
          </a:xfrm>
          <a:prstGeom prst="line">
            <a:avLst/>
          </a:prstGeom>
        </p:spPr>
        <p:style>
          <a:lnRef idx="2">
            <a:schemeClr val="accent1"/>
          </a:lnRef>
          <a:fillRef idx="0">
            <a:schemeClr val="accent1"/>
          </a:fillRef>
          <a:effectRef idx="1">
            <a:schemeClr val="accent1"/>
          </a:effectRef>
          <a:fontRef idx="minor">
            <a:schemeClr val="tx1"/>
          </a:fontRef>
        </p:style>
      </p:cxnSp>
      <p:pic>
        <p:nvPicPr>
          <p:cNvPr id="336" name="Picture 335"/>
          <p:cNvPicPr>
            <a:picLocks noChangeAspect="1"/>
          </p:cNvPicPr>
          <p:nvPr/>
        </p:nvPicPr>
        <p:blipFill rotWithShape="1">
          <a:blip r:embed="rId14">
            <a:extLst>
              <a:ext uri="{28A0092B-C50C-407E-A947-70E740481C1C}">
                <a14:useLocalDpi xmlns:a14="http://schemas.microsoft.com/office/drawing/2010/main" val="0"/>
              </a:ext>
            </a:extLst>
          </a:blip>
          <a:srcRect t="29092"/>
          <a:stretch/>
        </p:blipFill>
        <p:spPr>
          <a:xfrm>
            <a:off x="4172697" y="3090144"/>
            <a:ext cx="4121258" cy="1112089"/>
          </a:xfrm>
          <a:prstGeom prst="rect">
            <a:avLst/>
          </a:prstGeom>
          <a:solidFill>
            <a:srgbClr val="FFFFFF">
              <a:shade val="85000"/>
            </a:srgbClr>
          </a:solidFill>
          <a:ln w="190500" cap="rnd">
            <a:noFill/>
          </a:ln>
          <a:effectLst>
            <a:softEdge rad="0"/>
          </a:effectLst>
          <a:scene3d>
            <a:camera prst="orthographicFront"/>
            <a:lightRig rig="twoPt" dir="t">
              <a:rot lat="0" lon="0" rev="7800000"/>
            </a:lightRig>
          </a:scene3d>
          <a:sp3d contourW="6350">
            <a:contourClr>
              <a:srgbClr val="C0C0C0"/>
            </a:contourClr>
          </a:sp3d>
        </p:spPr>
      </p:pic>
      <p:pic>
        <p:nvPicPr>
          <p:cNvPr id="1026" name="Picture 2" descr="Image result for cincinnati melba moo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55363" y="4275886"/>
            <a:ext cx="666964" cy="88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04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panose="020F0502020204030204" pitchFamily="34" charset="0"/>
                <a:ea typeface="Calibri" panose="020F0502020204030204" pitchFamily="34" charset="0"/>
                <a:cs typeface="Times New Roman" panose="02020603050405020304" pitchFamily="18" charset="0"/>
              </a:rPr>
              <a:t>HOW WE CAN BE A PARTNER TO OTHERS?</a:t>
            </a:r>
            <a:r>
              <a:rPr lang="en-US" sz="36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
        <p:nvSpPr>
          <p:cNvPr id="3" name="Content Placeholder 2"/>
          <p:cNvSpPr>
            <a:spLocks noGrp="1"/>
          </p:cNvSpPr>
          <p:nvPr>
            <p:ph idx="1"/>
          </p:nvPr>
        </p:nvSpPr>
        <p:spPr/>
        <p:txBody>
          <a:bodyPr/>
          <a:lstStyle/>
          <a:p>
            <a:pPr marL="457200" lvl="0" indent="-457200">
              <a:lnSpc>
                <a:spcPct val="107000"/>
              </a:lnSpc>
              <a:spcBef>
                <a:spcPts val="0"/>
              </a:spcBef>
              <a:buFont typeface="Arial" panose="020B0604020202020204" pitchFamily="34" charset="0"/>
              <a:buChar cha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Bef>
                <a:spcPts val="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Population health</a:t>
            </a:r>
          </a:p>
          <a:p>
            <a:pPr marL="457200" lvl="0" indent="-457200">
              <a:lnSpc>
                <a:spcPct val="107000"/>
              </a:lnSpc>
              <a:spcBef>
                <a:spcPts val="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Multi-sector partnerships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Bef>
                <a:spcPts val="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Data analytics –disparities, improvement</a:t>
            </a:r>
          </a:p>
          <a:p>
            <a:pPr marL="457200" lvl="0" indent="-457200">
              <a:lnSpc>
                <a:spcPct val="107000"/>
              </a:lnSpc>
              <a:spcBef>
                <a:spcPts val="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Quality improvement</a:t>
            </a:r>
          </a:p>
          <a:p>
            <a:pPr marL="457200" lvl="0" indent="-457200">
              <a:lnSpc>
                <a:spcPct val="107000"/>
              </a:lnSpc>
              <a:spcBef>
                <a:spcPts val="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Design thinking and co-production with families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25944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panose="020F0502020204030204" pitchFamily="34" charset="0"/>
                <a:ea typeface="Calibri" panose="020F0502020204030204" pitchFamily="34" charset="0"/>
                <a:cs typeface="Times New Roman" panose="02020603050405020304" pitchFamily="18" charset="0"/>
              </a:rPr>
              <a:t>PARTNERS THAT WOULD BE USEFUL TO US? </a:t>
            </a:r>
            <a:endParaRPr lang="en-US" sz="3600" dirty="0"/>
          </a:p>
        </p:txBody>
      </p:sp>
      <p:sp>
        <p:nvSpPr>
          <p:cNvPr id="3" name="Content Placeholder 2"/>
          <p:cNvSpPr>
            <a:spLocks noGrp="1"/>
          </p:cNvSpPr>
          <p:nvPr>
            <p:ph idx="1"/>
          </p:nvPr>
        </p:nvSpPr>
        <p:spPr/>
        <p:txBody>
          <a:bodyPr>
            <a:normAutofit/>
          </a:bodyPr>
          <a:lstStyle/>
          <a:p>
            <a:pPr marL="739775" indent="-457200">
              <a:lnSpc>
                <a:spcPct val="107000"/>
              </a:lnSpc>
              <a:spcBef>
                <a:spcPts val="0"/>
              </a:spcBef>
              <a:buFont typeface="Arial" panose="020B0604020202020204" pitchFamily="34" charset="0"/>
              <a:buChar cha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2-3 </a:t>
            </a:r>
            <a:r>
              <a:rPr lang="en-US" sz="2800" dirty="0">
                <a:latin typeface="Calibri" panose="020F0502020204030204" pitchFamily="34" charset="0"/>
                <a:ea typeface="Calibri" panose="020F0502020204030204" pitchFamily="34" charset="0"/>
                <a:cs typeface="Times New Roman" panose="02020603050405020304" pitchFamily="18" charset="0"/>
              </a:rPr>
              <a:t>generation approaches </a:t>
            </a:r>
          </a:p>
          <a:p>
            <a:pPr marL="457200" indent="-457200">
              <a:lnSpc>
                <a:spcPct val="107000"/>
              </a:lnSpc>
              <a:spcBef>
                <a:spcPts val="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Adult mental health – stress and depression</a:t>
            </a:r>
          </a:p>
          <a:p>
            <a:pPr marL="457200" indent="-457200">
              <a:lnSpc>
                <a:spcPct val="107000"/>
              </a:lnSpc>
              <a:spcBef>
                <a:spcPts val="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Job training and opportunities</a:t>
            </a:r>
          </a:p>
          <a:p>
            <a:pPr marL="457200" indent="-457200">
              <a:lnSpc>
                <a:spcPct val="107000"/>
              </a:lnSpc>
              <a:spcBef>
                <a:spcPts val="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Evaluation expertise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1371730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panose="020F0502020204030204" pitchFamily="34" charset="0"/>
                <a:ea typeface="Calibri" panose="020F0502020204030204" pitchFamily="34" charset="0"/>
                <a:cs typeface="Times New Roman" panose="02020603050405020304" pitchFamily="18" charset="0"/>
              </a:rPr>
              <a:t>WHO </a:t>
            </a:r>
            <a:r>
              <a:rPr lang="en-US" sz="4000" dirty="0" smtClean="0">
                <a:latin typeface="Calibri" panose="020F0502020204030204" pitchFamily="34" charset="0"/>
                <a:ea typeface="Calibri" panose="020F0502020204030204" pitchFamily="34" charset="0"/>
                <a:cs typeface="Times New Roman" panose="02020603050405020304" pitchFamily="18" charset="0"/>
              </a:rPr>
              <a:t>WE ARE</a:t>
            </a:r>
            <a:endParaRPr lang="en-US" sz="3600" dirty="0"/>
          </a:p>
        </p:txBody>
      </p:sp>
      <p:sp>
        <p:nvSpPr>
          <p:cNvPr id="3" name="Content Placeholder 2"/>
          <p:cNvSpPr>
            <a:spLocks noGrp="1"/>
          </p:cNvSpPr>
          <p:nvPr>
            <p:ph idx="1"/>
          </p:nvPr>
        </p:nvSpPr>
        <p:spPr/>
        <p:txBody>
          <a:bodyPr>
            <a:normAutofit lnSpcReduction="10000"/>
          </a:bodyPr>
          <a:lstStyle/>
          <a:p>
            <a:pPr marL="457200" lvl="1">
              <a:lnSpc>
                <a:spcPct val="107000"/>
              </a:lnSpc>
              <a:spcBef>
                <a:spcPts val="0"/>
              </a:spcBef>
            </a:pPr>
            <a:r>
              <a:rPr lang="en-US" sz="3200" dirty="0" smtClean="0">
                <a:latin typeface="Calibri" panose="020F0502020204030204" pitchFamily="34" charset="0"/>
                <a:ea typeface="Calibri" panose="020F0502020204030204" pitchFamily="34" charset="0"/>
                <a:cs typeface="Times New Roman" panose="02020603050405020304" pitchFamily="18" charset="0"/>
              </a:rPr>
              <a:t>All Children Thrive Learning Network </a:t>
            </a:r>
          </a:p>
          <a:p>
            <a:pPr marL="457200" lvl="1">
              <a:lnSpc>
                <a:spcPct val="107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CCHMC Community Health Initiative </a:t>
            </a:r>
          </a:p>
          <a:p>
            <a:pPr marL="457200" lvl="1">
              <a:lnSpc>
                <a:spcPct val="107000"/>
              </a:lnSpc>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Robert Kahn, MD MPH</a:t>
            </a:r>
          </a:p>
          <a:p>
            <a:pPr marL="457200" lvl="1">
              <a:lnSpc>
                <a:spcPct val="107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Professor of Pediatrics</a:t>
            </a:r>
          </a:p>
          <a:p>
            <a:pPr marL="457200" lvl="1">
              <a:lnSpc>
                <a:spcPct val="107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Executive Lead, Community Health</a:t>
            </a:r>
          </a:p>
          <a:p>
            <a:pPr marL="457200" lvl="1">
              <a:lnSpc>
                <a:spcPct val="107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hlinkClick r:id="rId2"/>
              </a:rPr>
              <a:t>Robert.kahn@cchmc.org</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Anita Brentley, PhD</a:t>
            </a:r>
          </a:p>
          <a:p>
            <a:pPr marL="457200" lvl="1">
              <a:lnSpc>
                <a:spcPct val="107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Community Engagement Consultant</a:t>
            </a:r>
          </a:p>
          <a:p>
            <a:pPr marL="457200" lvl="1">
              <a:lnSpc>
                <a:spcPct val="107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hlinkClick r:id="rId3"/>
              </a:rPr>
              <a:t>Anita.brentley@cchmc.org</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~30 at or affiliated with Children’s </a:t>
            </a:r>
          </a:p>
          <a:p>
            <a:pPr marL="457200">
              <a:lnSpc>
                <a:spcPct val="107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~300 more gather biannually as part of the broader network </a:t>
            </a:r>
          </a:p>
          <a:p>
            <a:pPr marL="914400">
              <a:lnSpc>
                <a:spcPct val="107000"/>
              </a:lnSpc>
              <a:spcBef>
                <a:spcPts val="0"/>
              </a:spcBef>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354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81" name="Group 11280"/>
          <p:cNvGrpSpPr/>
          <p:nvPr/>
        </p:nvGrpSpPr>
        <p:grpSpPr>
          <a:xfrm>
            <a:off x="98936" y="3369222"/>
            <a:ext cx="5986491" cy="3153670"/>
            <a:chOff x="-76200" y="3369222"/>
            <a:chExt cx="4651704" cy="3488778"/>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369222"/>
              <a:ext cx="4651704" cy="3488778"/>
            </a:xfrm>
            <a:prstGeom prst="rect">
              <a:avLst/>
            </a:prstGeom>
            <a:solidFill>
              <a:schemeClr val="bg1"/>
            </a:solidFill>
            <a:ln>
              <a:noFill/>
            </a:ln>
            <a:effectLst/>
          </p:spPr>
        </p:pic>
        <p:cxnSp>
          <p:nvCxnSpPr>
            <p:cNvPr id="60" name="Straight Arrow Connector 59"/>
            <p:cNvCxnSpPr>
              <a:stCxn id="61" idx="1"/>
            </p:cNvCxnSpPr>
            <p:nvPr/>
          </p:nvCxnSpPr>
          <p:spPr>
            <a:xfrm flipH="1" flipV="1">
              <a:off x="228600" y="3854777"/>
              <a:ext cx="352424" cy="15379"/>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81024" y="3731656"/>
              <a:ext cx="762001" cy="276999"/>
            </a:xfrm>
            <a:prstGeom prst="rect">
              <a:avLst/>
            </a:prstGeom>
            <a:noFill/>
          </p:spPr>
          <p:txBody>
            <a:bodyPr wrap="square" rtlCol="0">
              <a:spAutoFit/>
            </a:bodyPr>
            <a:lstStyle/>
            <a:p>
              <a:pPr algn="ctr" defTabSz="914120"/>
              <a:r>
                <a:rPr lang="en-US" sz="1200" b="1" dirty="0">
                  <a:solidFill>
                    <a:prstClr val="black"/>
                  </a:solidFill>
                </a:rPr>
                <a:t>Avondale</a:t>
              </a:r>
            </a:p>
          </p:txBody>
        </p:sp>
        <p:sp>
          <p:nvSpPr>
            <p:cNvPr id="62" name="TextBox 61"/>
            <p:cNvSpPr txBox="1"/>
            <p:nvPr/>
          </p:nvSpPr>
          <p:spPr>
            <a:xfrm>
              <a:off x="1600200" y="3884056"/>
              <a:ext cx="762000" cy="276999"/>
            </a:xfrm>
            <a:prstGeom prst="rect">
              <a:avLst/>
            </a:prstGeom>
            <a:noFill/>
          </p:spPr>
          <p:txBody>
            <a:bodyPr wrap="square" rtlCol="0">
              <a:spAutoFit/>
            </a:bodyPr>
            <a:lstStyle/>
            <a:p>
              <a:pPr algn="ctr" defTabSz="914120"/>
              <a:r>
                <a:rPr lang="en-US" sz="1200" b="1" dirty="0">
                  <a:solidFill>
                    <a:prstClr val="black"/>
                  </a:solidFill>
                </a:rPr>
                <a:t>Price Hill</a:t>
              </a:r>
            </a:p>
          </p:txBody>
        </p:sp>
        <p:cxnSp>
          <p:nvCxnSpPr>
            <p:cNvPr id="64" name="Straight Arrow Connector 63"/>
            <p:cNvCxnSpPr>
              <a:stCxn id="62" idx="2"/>
            </p:cNvCxnSpPr>
            <p:nvPr/>
          </p:nvCxnSpPr>
          <p:spPr>
            <a:xfrm flipH="1">
              <a:off x="1600201" y="4161055"/>
              <a:ext cx="380998" cy="410945"/>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2" idx="2"/>
            </p:cNvCxnSpPr>
            <p:nvPr/>
          </p:nvCxnSpPr>
          <p:spPr>
            <a:xfrm flipH="1">
              <a:off x="1676402" y="4161055"/>
              <a:ext cx="304797" cy="410945"/>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43" y="38107"/>
            <a:ext cx="5825474" cy="3337257"/>
          </a:xfrm>
          <a:prstGeom prst="rect">
            <a:avLst/>
          </a:prstGeom>
          <a:solidFill>
            <a:schemeClr val="bg1"/>
          </a:solidFill>
          <a:ln>
            <a:noFill/>
          </a:ln>
          <a:effectLst/>
        </p:spPr>
      </p:pic>
      <p:grpSp>
        <p:nvGrpSpPr>
          <p:cNvPr id="11280" name="Group 11279"/>
          <p:cNvGrpSpPr/>
          <p:nvPr/>
        </p:nvGrpSpPr>
        <p:grpSpPr>
          <a:xfrm>
            <a:off x="496194" y="759775"/>
            <a:ext cx="1114825" cy="674847"/>
            <a:chOff x="352432" y="2436167"/>
            <a:chExt cx="838192" cy="674847"/>
          </a:xfrm>
        </p:grpSpPr>
        <p:cxnSp>
          <p:nvCxnSpPr>
            <p:cNvPr id="12" name="Straight Arrow Connector 11"/>
            <p:cNvCxnSpPr>
              <a:stCxn id="14" idx="2"/>
            </p:cNvCxnSpPr>
            <p:nvPr/>
          </p:nvCxnSpPr>
          <p:spPr>
            <a:xfrm flipH="1">
              <a:off x="352432" y="2713166"/>
              <a:ext cx="457192" cy="39784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8623" y="2436167"/>
              <a:ext cx="762001" cy="276999"/>
            </a:xfrm>
            <a:prstGeom prst="rect">
              <a:avLst/>
            </a:prstGeom>
            <a:noFill/>
          </p:spPr>
          <p:txBody>
            <a:bodyPr wrap="square" rtlCol="0">
              <a:spAutoFit/>
            </a:bodyPr>
            <a:lstStyle/>
            <a:p>
              <a:pPr algn="ctr" defTabSz="914120"/>
              <a:r>
                <a:rPr lang="en-US" sz="1200" b="1" dirty="0">
                  <a:solidFill>
                    <a:prstClr val="black"/>
                  </a:solidFill>
                </a:rPr>
                <a:t>Avondale</a:t>
              </a:r>
            </a:p>
          </p:txBody>
        </p:sp>
      </p:grpSp>
      <p:grpSp>
        <p:nvGrpSpPr>
          <p:cNvPr id="11282" name="Group 11281"/>
          <p:cNvGrpSpPr/>
          <p:nvPr/>
        </p:nvGrpSpPr>
        <p:grpSpPr>
          <a:xfrm>
            <a:off x="6208461" y="0"/>
            <a:ext cx="6197058" cy="3429000"/>
            <a:chOff x="4484680" y="0"/>
            <a:chExt cx="4659320" cy="3429000"/>
          </a:xfrm>
        </p:grpSpPr>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4680" y="0"/>
              <a:ext cx="4659320" cy="3429000"/>
            </a:xfrm>
            <a:prstGeom prst="rect">
              <a:avLst/>
            </a:prstGeom>
            <a:solidFill>
              <a:schemeClr val="bg1"/>
            </a:solidFill>
            <a:ln>
              <a:noFill/>
            </a:ln>
            <a:effectLst/>
          </p:spPr>
        </p:pic>
        <p:cxnSp>
          <p:nvCxnSpPr>
            <p:cNvPr id="29" name="Straight Arrow Connector 28"/>
            <p:cNvCxnSpPr>
              <a:stCxn id="30" idx="2"/>
            </p:cNvCxnSpPr>
            <p:nvPr/>
          </p:nvCxnSpPr>
          <p:spPr>
            <a:xfrm flipH="1">
              <a:off x="5257803" y="754678"/>
              <a:ext cx="400046" cy="317599"/>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76849" y="477679"/>
              <a:ext cx="762001" cy="276999"/>
            </a:xfrm>
            <a:prstGeom prst="rect">
              <a:avLst/>
            </a:prstGeom>
            <a:noFill/>
          </p:spPr>
          <p:txBody>
            <a:bodyPr wrap="square" rtlCol="0">
              <a:spAutoFit/>
            </a:bodyPr>
            <a:lstStyle/>
            <a:p>
              <a:pPr algn="ctr" defTabSz="914120"/>
              <a:r>
                <a:rPr lang="en-US" sz="1200" b="1" dirty="0">
                  <a:solidFill>
                    <a:prstClr val="black"/>
                  </a:solidFill>
                </a:rPr>
                <a:t>Avondale</a:t>
              </a:r>
            </a:p>
          </p:txBody>
        </p:sp>
        <p:sp>
          <p:nvSpPr>
            <p:cNvPr id="31" name="TextBox 30"/>
            <p:cNvSpPr txBox="1"/>
            <p:nvPr/>
          </p:nvSpPr>
          <p:spPr>
            <a:xfrm>
              <a:off x="6477000" y="826056"/>
              <a:ext cx="762000" cy="276999"/>
            </a:xfrm>
            <a:prstGeom prst="rect">
              <a:avLst/>
            </a:prstGeom>
            <a:noFill/>
          </p:spPr>
          <p:txBody>
            <a:bodyPr wrap="square" rtlCol="0">
              <a:spAutoFit/>
            </a:bodyPr>
            <a:lstStyle/>
            <a:p>
              <a:pPr algn="ctr" defTabSz="914120"/>
              <a:r>
                <a:rPr lang="en-US" sz="1200" b="1" dirty="0">
                  <a:solidFill>
                    <a:prstClr val="black"/>
                  </a:solidFill>
                </a:rPr>
                <a:t>Price Hill</a:t>
              </a:r>
            </a:p>
          </p:txBody>
        </p:sp>
        <p:cxnSp>
          <p:nvCxnSpPr>
            <p:cNvPr id="32" name="Straight Arrow Connector 31"/>
            <p:cNvCxnSpPr/>
            <p:nvPr/>
          </p:nvCxnSpPr>
          <p:spPr>
            <a:xfrm flipH="1">
              <a:off x="5105400" y="949166"/>
              <a:ext cx="1371600" cy="27151"/>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1" idx="1"/>
            </p:cNvCxnSpPr>
            <p:nvPr/>
          </p:nvCxnSpPr>
          <p:spPr>
            <a:xfrm flipH="1">
              <a:off x="5334000" y="964556"/>
              <a:ext cx="1143000" cy="17844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571241" y="838202"/>
            <a:ext cx="1925624" cy="230733"/>
          </a:xfrm>
          <a:prstGeom prst="rect">
            <a:avLst/>
          </a:prstGeom>
          <a:noFill/>
        </p:spPr>
        <p:txBody>
          <a:bodyPr wrap="square" lIns="45624" tIns="22811" rIns="45624" bIns="22811" rtlCol="0">
            <a:spAutoFit/>
          </a:bodyPr>
          <a:lstStyle/>
          <a:p>
            <a:pPr algn="ctr" defTabSz="914120"/>
            <a:r>
              <a:rPr lang="en-US" sz="1200" b="1" dirty="0">
                <a:solidFill>
                  <a:prstClr val="black"/>
                </a:solidFill>
              </a:rPr>
              <a:t>Price </a:t>
            </a:r>
            <a:r>
              <a:rPr lang="en-US" sz="1200" b="1" dirty="0" smtClean="0">
                <a:solidFill>
                  <a:prstClr val="black"/>
                </a:solidFill>
              </a:rPr>
              <a:t>Hill</a:t>
            </a:r>
            <a:endParaRPr lang="en-US" sz="1200" b="1" dirty="0">
              <a:solidFill>
                <a:prstClr val="black"/>
              </a:solidFill>
            </a:endParaRPr>
          </a:p>
        </p:txBody>
      </p:sp>
      <p:cxnSp>
        <p:nvCxnSpPr>
          <p:cNvPr id="36" name="Straight Arrow Connector 35"/>
          <p:cNvCxnSpPr>
            <a:stCxn id="35" idx="2"/>
          </p:cNvCxnSpPr>
          <p:nvPr/>
        </p:nvCxnSpPr>
        <p:spPr>
          <a:xfrm flipH="1">
            <a:off x="684444" y="1068932"/>
            <a:ext cx="1849609" cy="49316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5" idx="2"/>
          </p:cNvCxnSpPr>
          <p:nvPr/>
        </p:nvCxnSpPr>
        <p:spPr>
          <a:xfrm flipH="1">
            <a:off x="2204672" y="1068932"/>
            <a:ext cx="329381" cy="91226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7252" y="3393374"/>
            <a:ext cx="5152114" cy="312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8138319" y="5484278"/>
            <a:ext cx="838200" cy="276999"/>
          </a:xfrm>
          <a:prstGeom prst="rect">
            <a:avLst/>
          </a:prstGeom>
          <a:solidFill>
            <a:schemeClr val="bg1"/>
          </a:solidFill>
        </p:spPr>
        <p:txBody>
          <a:bodyPr wrap="square" rtlCol="0">
            <a:normAutofit/>
          </a:bodyPr>
          <a:lstStyle/>
          <a:p>
            <a:pPr algn="ctr" defTabSz="914120"/>
            <a:r>
              <a:rPr lang="en-US" sz="1200" b="1" dirty="0">
                <a:solidFill>
                  <a:prstClr val="black"/>
                </a:solidFill>
              </a:rPr>
              <a:t>Price Hill</a:t>
            </a:r>
          </a:p>
        </p:txBody>
      </p:sp>
      <p:cxnSp>
        <p:nvCxnSpPr>
          <p:cNvPr id="40" name="Straight Arrow Connector 39"/>
          <p:cNvCxnSpPr>
            <a:stCxn id="39" idx="2"/>
          </p:cNvCxnSpPr>
          <p:nvPr/>
        </p:nvCxnSpPr>
        <p:spPr>
          <a:xfrm>
            <a:off x="8557419" y="5761277"/>
            <a:ext cx="495300" cy="605089"/>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545987" y="5761277"/>
            <a:ext cx="1192543" cy="563345"/>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142258" y="5385472"/>
            <a:ext cx="1181497" cy="197611"/>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670925" y="5088012"/>
            <a:ext cx="957202" cy="276999"/>
          </a:xfrm>
          <a:prstGeom prst="rect">
            <a:avLst/>
          </a:prstGeom>
          <a:solidFill>
            <a:schemeClr val="bg1"/>
          </a:solidFill>
        </p:spPr>
        <p:txBody>
          <a:bodyPr wrap="square" rtlCol="0">
            <a:spAutoFit/>
          </a:bodyPr>
          <a:lstStyle/>
          <a:p>
            <a:pPr algn="ctr" defTabSz="914120"/>
            <a:r>
              <a:rPr lang="en-US" sz="1200" b="1" dirty="0">
                <a:solidFill>
                  <a:prstClr val="black"/>
                </a:solidFill>
              </a:rPr>
              <a:t>Avondale</a:t>
            </a:r>
          </a:p>
        </p:txBody>
      </p:sp>
      <p:sp>
        <p:nvSpPr>
          <p:cNvPr id="2" name="Rectangle 1"/>
          <p:cNvSpPr/>
          <p:nvPr/>
        </p:nvSpPr>
        <p:spPr>
          <a:xfrm>
            <a:off x="5961342" y="3244334"/>
            <a:ext cx="248171" cy="369332"/>
          </a:xfrm>
          <a:prstGeom prst="rect">
            <a:avLst/>
          </a:prstGeom>
        </p:spPr>
        <p:txBody>
          <a:bodyPr wrap="none">
            <a:spAutoFit/>
          </a:bodyPr>
          <a:lstStyle/>
          <a:p>
            <a:pPr defTabSz="914120"/>
            <a:r>
              <a:rPr lang="en-US" sz="1800" dirty="0">
                <a:solidFill>
                  <a:prstClr val="black"/>
                </a:solidFill>
              </a:rPr>
              <a:t> </a:t>
            </a:r>
          </a:p>
        </p:txBody>
      </p:sp>
    </p:spTree>
    <p:extLst>
      <p:ext uri="{BB962C8B-B14F-4D97-AF65-F5344CB8AC3E}">
        <p14:creationId xmlns:p14="http://schemas.microsoft.com/office/powerpoint/2010/main" val="42844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e4.mm.bing.net/th?id=OIP.B_QKtwplh24_HlV_jo7XFgHaEd&amp;pid=Api&amp;P=0&amp;w=267&amp;h=16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96250" y="833719"/>
            <a:ext cx="9144364" cy="551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791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panose="020F0502020204030204" pitchFamily="34" charset="0"/>
                <a:ea typeface="Calibri" panose="020F0502020204030204" pitchFamily="34" charset="0"/>
                <a:cs typeface="Times New Roman" panose="02020603050405020304" pitchFamily="18" charset="0"/>
              </a:rPr>
              <a:t>WHAT WE </a:t>
            </a:r>
            <a:r>
              <a:rPr lang="en-US" sz="4000" dirty="0" smtClean="0">
                <a:latin typeface="Calibri" panose="020F0502020204030204" pitchFamily="34" charset="0"/>
                <a:ea typeface="Calibri" panose="020F0502020204030204" pitchFamily="34" charset="0"/>
                <a:cs typeface="Times New Roman" panose="02020603050405020304" pitchFamily="18" charset="0"/>
              </a:rPr>
              <a:t>DO </a:t>
            </a:r>
            <a:endParaRPr lang="en-US" sz="3600" dirty="0"/>
          </a:p>
        </p:txBody>
      </p:sp>
      <p:sp>
        <p:nvSpPr>
          <p:cNvPr id="3" name="Content Placeholder 2"/>
          <p:cNvSpPr>
            <a:spLocks noGrp="1"/>
          </p:cNvSpPr>
          <p:nvPr>
            <p:ph idx="1"/>
          </p:nvPr>
        </p:nvSpPr>
        <p:spPr/>
        <p:txBody>
          <a:bodyPr/>
          <a:lstStyle/>
          <a:p>
            <a:pPr marL="342900" lvl="0" indent="-342900">
              <a:lnSpc>
                <a:spcPct val="107000"/>
              </a:lnSpc>
              <a:spcBef>
                <a:spcPts val="0"/>
              </a:spcBef>
              <a:buFont typeface="+mj-lt"/>
              <a:buAutoNum type="arabicPeriod"/>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20650">
              <a:lnSpc>
                <a:spcPct val="107000"/>
              </a:lnSpc>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What are our </a:t>
            </a:r>
            <a:r>
              <a:rPr lang="en-US" sz="3200" dirty="0" smtClean="0">
                <a:latin typeface="Calibri" panose="020F0502020204030204" pitchFamily="34" charset="0"/>
                <a:ea typeface="Calibri" panose="020F0502020204030204" pitchFamily="34" charset="0"/>
                <a:cs typeface="Times New Roman" panose="02020603050405020304" pitchFamily="18" charset="0"/>
              </a:rPr>
              <a:t>primary activities/functions?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20650">
              <a:lnSpc>
                <a:spcPct val="107000"/>
              </a:lnSpc>
              <a:spcBef>
                <a:spcPts val="0"/>
              </a:spcBef>
            </a:pPr>
            <a:r>
              <a:rPr lang="en-US" sz="3200" dirty="0" smtClean="0">
                <a:latin typeface="Calibri" panose="020F0502020204030204" pitchFamily="34" charset="0"/>
                <a:ea typeface="Calibri" panose="020F0502020204030204" pitchFamily="34" charset="0"/>
                <a:cs typeface="Times New Roman" panose="02020603050405020304" pitchFamily="18" charset="0"/>
              </a:rPr>
              <a:t>Describe accomplishments</a:t>
            </a:r>
            <a:r>
              <a:rPr lang="en-US" sz="3200" dirty="0">
                <a:latin typeface="Calibri" panose="020F0502020204030204" pitchFamily="34" charset="0"/>
                <a:ea typeface="Calibri" panose="020F0502020204030204" pitchFamily="34" charset="0"/>
                <a:cs typeface="Times New Roman" panose="02020603050405020304" pitchFamily="18" charset="0"/>
              </a:rPr>
              <a:t>, resources, </a:t>
            </a:r>
            <a:r>
              <a:rPr lang="en-US" sz="3200" dirty="0" smtClean="0">
                <a:latin typeface="Calibri" panose="020F0502020204030204" pitchFamily="34" charset="0"/>
                <a:ea typeface="Calibri" panose="020F0502020204030204" pitchFamily="34" charset="0"/>
                <a:cs typeface="Times New Roman" panose="02020603050405020304" pitchFamily="18" charset="0"/>
              </a:rPr>
              <a:t>and projects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5112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754" y="2286033"/>
            <a:ext cx="11452397" cy="3400446"/>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lIns="90966" tIns="45480" rIns="90966" bIns="45480" rtlCol="0">
            <a:spAutoFit/>
          </a:bodyPr>
          <a:lstStyle/>
          <a:p>
            <a:r>
              <a:rPr lang="en-US" sz="2300" b="1" dirty="0">
                <a:solidFill>
                  <a:prstClr val="black"/>
                </a:solidFill>
              </a:rPr>
              <a:t>Morbidity and Mortality</a:t>
            </a:r>
          </a:p>
          <a:p>
            <a:pPr marL="284242" indent="-284242">
              <a:buFont typeface="Arial" panose="020B0604020202020204" pitchFamily="34" charset="0"/>
              <a:buChar char="•"/>
            </a:pPr>
            <a:r>
              <a:rPr lang="en-US" sz="2300" dirty="0">
                <a:solidFill>
                  <a:prstClr val="black"/>
                </a:solidFill>
              </a:rPr>
              <a:t>Reduce annual infant deaths in Hamilton County </a:t>
            </a:r>
          </a:p>
          <a:p>
            <a:pPr marL="284242" indent="-284242">
              <a:buFont typeface="Arial" panose="020B0604020202020204" pitchFamily="34" charset="0"/>
              <a:buChar char="•"/>
            </a:pPr>
            <a:r>
              <a:rPr lang="en-US" sz="2300" dirty="0">
                <a:solidFill>
                  <a:prstClr val="black"/>
                </a:solidFill>
              </a:rPr>
              <a:t>Reduce disparity in hospital bed days focusing on 2 high risk neighborhoods</a:t>
            </a:r>
          </a:p>
          <a:p>
            <a:pPr lvl="1"/>
            <a:endParaRPr lang="en-US" sz="2300" dirty="0">
              <a:solidFill>
                <a:prstClr val="black"/>
              </a:solidFill>
            </a:endParaRPr>
          </a:p>
          <a:p>
            <a:r>
              <a:rPr lang="en-US" sz="2300" b="1" dirty="0">
                <a:solidFill>
                  <a:prstClr val="black"/>
                </a:solidFill>
              </a:rPr>
              <a:t>Thriving</a:t>
            </a:r>
          </a:p>
          <a:p>
            <a:pPr marL="284242" indent="-284242">
              <a:buFont typeface="Arial" panose="020B0604020202020204" pitchFamily="34" charset="0"/>
              <a:buChar char="•"/>
            </a:pPr>
            <a:r>
              <a:rPr lang="en-US" sz="2300" dirty="0">
                <a:solidFill>
                  <a:prstClr val="black"/>
                </a:solidFill>
              </a:rPr>
              <a:t>Ensure 5 year olds have a ‘healthy mind and body’*</a:t>
            </a:r>
          </a:p>
          <a:p>
            <a:pPr marL="284242" indent="-284242">
              <a:buFont typeface="Arial" panose="020B0604020202020204" pitchFamily="34" charset="0"/>
              <a:buChar char="•"/>
            </a:pPr>
            <a:r>
              <a:rPr lang="en-US" sz="2300" dirty="0">
                <a:solidFill>
                  <a:prstClr val="black"/>
                </a:solidFill>
              </a:rPr>
              <a:t>Increase percent of children reading proficiently or above by 3</a:t>
            </a:r>
            <a:r>
              <a:rPr lang="en-US" sz="2300" baseline="30000" dirty="0">
                <a:solidFill>
                  <a:prstClr val="black"/>
                </a:solidFill>
              </a:rPr>
              <a:t>rd</a:t>
            </a:r>
            <a:r>
              <a:rPr lang="en-US" sz="2300" dirty="0">
                <a:solidFill>
                  <a:prstClr val="black"/>
                </a:solidFill>
              </a:rPr>
              <a:t> grade in Cincinnati Public Schools</a:t>
            </a:r>
          </a:p>
          <a:p>
            <a:pPr marL="284242" indent="-284242">
              <a:buFont typeface="Arial" panose="020B0604020202020204" pitchFamily="34" charset="0"/>
              <a:buChar char="•"/>
            </a:pPr>
            <a:endParaRPr lang="en-US" sz="1100" dirty="0">
              <a:solidFill>
                <a:prstClr val="black"/>
              </a:solidFill>
            </a:endParaRPr>
          </a:p>
          <a:p>
            <a:pPr marL="0" lvl="1"/>
            <a:r>
              <a:rPr lang="en-US" sz="2000" i="1" dirty="0"/>
              <a:t>*Bundle measure: immunization, BMI, dental, behavior, vision, emergent literacy, speech, hearing</a:t>
            </a:r>
            <a:endParaRPr lang="en-US" sz="2300" dirty="0">
              <a:solidFill>
                <a:prstClr val="black"/>
              </a:solidFill>
            </a:endParaRPr>
          </a:p>
        </p:txBody>
      </p:sp>
      <p:sp>
        <p:nvSpPr>
          <p:cNvPr id="4" name="Rounded Rectangle 3"/>
          <p:cNvSpPr/>
          <p:nvPr/>
        </p:nvSpPr>
        <p:spPr>
          <a:xfrm>
            <a:off x="304076" y="1143000"/>
            <a:ext cx="11655095" cy="9144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0966" tIns="45480" rIns="90966" bIns="45480" rtlCol="0" anchor="ctr"/>
          <a:lstStyle/>
          <a:p>
            <a:pPr algn="ctr"/>
            <a:r>
              <a:rPr lang="en-US" sz="2800" b="1" dirty="0">
                <a:solidFill>
                  <a:schemeClr val="tx1">
                    <a:lumMod val="50000"/>
                  </a:schemeClr>
                </a:solidFill>
              </a:rPr>
              <a:t>Help Cincinnati’s 66,000 kids be the healthiest in the nation through strong partnerships</a:t>
            </a:r>
          </a:p>
        </p:txBody>
      </p:sp>
      <p:sp>
        <p:nvSpPr>
          <p:cNvPr id="6" name="Title 1"/>
          <p:cNvSpPr txBox="1">
            <a:spLocks/>
          </p:cNvSpPr>
          <p:nvPr/>
        </p:nvSpPr>
        <p:spPr>
          <a:xfrm>
            <a:off x="103" y="259279"/>
            <a:ext cx="12161837" cy="828676"/>
          </a:xfrm>
          <a:prstGeom prst="rect">
            <a:avLst/>
          </a:prstGeom>
          <a:solidFill>
            <a:schemeClr val="bg1"/>
          </a:solidFill>
        </p:spPr>
        <p:txBody>
          <a:bodyPr lIns="90982" tIns="45488" rIns="90982" bIns="45488">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b="1" dirty="0">
                <a:solidFill>
                  <a:schemeClr val="tx1">
                    <a:lumMod val="50000"/>
                  </a:schemeClr>
                </a:solidFill>
                <a:latin typeface="+mn-lt"/>
              </a:rPr>
              <a:t>All Children Thrive </a:t>
            </a:r>
            <a:r>
              <a:rPr lang="en-US" sz="3100" b="1" dirty="0" smtClean="0">
                <a:solidFill>
                  <a:schemeClr val="tx1">
                    <a:lumMod val="50000"/>
                  </a:schemeClr>
                </a:solidFill>
                <a:latin typeface="+mn-lt"/>
              </a:rPr>
              <a:t>Learning Network</a:t>
            </a:r>
            <a:endParaRPr lang="en-US" sz="3100" b="1" dirty="0">
              <a:solidFill>
                <a:schemeClr val="tx1">
                  <a:lumMod val="50000"/>
                </a:schemeClr>
              </a:solidFill>
              <a:latin typeface="+mn-lt"/>
            </a:endParaRPr>
          </a:p>
        </p:txBody>
      </p:sp>
    </p:spTree>
    <p:extLst>
      <p:ext uri="{BB962C8B-B14F-4D97-AF65-F5344CB8AC3E}">
        <p14:creationId xmlns:p14="http://schemas.microsoft.com/office/powerpoint/2010/main" val="374556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26971" y="1315600"/>
            <a:ext cx="2128322" cy="1133475"/>
          </a:xfrm>
          <a:prstGeom prst="round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b="1" dirty="0">
                <a:solidFill>
                  <a:prstClr val="white"/>
                </a:solidFill>
                <a:ea typeface="Calibri"/>
                <a:cs typeface="Times New Roman"/>
              </a:rPr>
              <a:t>Infant </a:t>
            </a:r>
            <a:r>
              <a:rPr lang="en-US" b="1" dirty="0" smtClean="0">
                <a:solidFill>
                  <a:prstClr val="white"/>
                </a:solidFill>
                <a:ea typeface="Calibri"/>
                <a:cs typeface="Times New Roman"/>
              </a:rPr>
              <a:t>Mortality</a:t>
            </a:r>
            <a:endParaRPr lang="en-US" b="1" dirty="0">
              <a:solidFill>
                <a:prstClr val="white"/>
              </a:solidFill>
              <a:ea typeface="Calibri"/>
              <a:cs typeface="Times New Roman"/>
            </a:endParaRPr>
          </a:p>
        </p:txBody>
      </p:sp>
      <p:sp>
        <p:nvSpPr>
          <p:cNvPr id="8" name="Rounded Rectangle 7"/>
          <p:cNvSpPr/>
          <p:nvPr/>
        </p:nvSpPr>
        <p:spPr>
          <a:xfrm>
            <a:off x="8715985" y="1325120"/>
            <a:ext cx="2128322" cy="1133475"/>
          </a:xfrm>
          <a:prstGeom prst="round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b="1" dirty="0">
                <a:solidFill>
                  <a:prstClr val="white"/>
                </a:solidFill>
                <a:ea typeface="Calibri"/>
                <a:cs typeface="Times New Roman"/>
              </a:rPr>
              <a:t>3</a:t>
            </a:r>
            <a:r>
              <a:rPr lang="en-US" b="1" baseline="30000" dirty="0">
                <a:solidFill>
                  <a:prstClr val="white"/>
                </a:solidFill>
                <a:ea typeface="Calibri"/>
                <a:cs typeface="Times New Roman"/>
              </a:rPr>
              <a:t>rd</a:t>
            </a:r>
            <a:r>
              <a:rPr lang="en-US" b="1" dirty="0">
                <a:solidFill>
                  <a:prstClr val="white"/>
                </a:solidFill>
                <a:ea typeface="Calibri"/>
                <a:cs typeface="Times New Roman"/>
              </a:rPr>
              <a:t> Grade Reading</a:t>
            </a:r>
          </a:p>
        </p:txBody>
      </p:sp>
      <p:sp>
        <p:nvSpPr>
          <p:cNvPr id="9" name="Rounded Rectangle 8"/>
          <p:cNvSpPr/>
          <p:nvPr/>
        </p:nvSpPr>
        <p:spPr>
          <a:xfrm>
            <a:off x="6493426" y="1353698"/>
            <a:ext cx="2128322" cy="1133475"/>
          </a:xfrm>
          <a:prstGeom prst="round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b="1" dirty="0" smtClean="0">
                <a:solidFill>
                  <a:prstClr val="white"/>
                </a:solidFill>
                <a:ea typeface="Calibri"/>
                <a:cs typeface="Times New Roman"/>
              </a:rPr>
              <a:t>Thriving </a:t>
            </a:r>
            <a:r>
              <a:rPr lang="en-US" b="1" dirty="0">
                <a:solidFill>
                  <a:prstClr val="white"/>
                </a:solidFill>
                <a:ea typeface="Calibri"/>
                <a:cs typeface="Times New Roman"/>
              </a:rPr>
              <a:t>at 5 </a:t>
            </a:r>
          </a:p>
        </p:txBody>
      </p:sp>
      <p:sp>
        <p:nvSpPr>
          <p:cNvPr id="10" name="Rounded Rectangle 9"/>
          <p:cNvSpPr/>
          <p:nvPr/>
        </p:nvSpPr>
        <p:spPr>
          <a:xfrm>
            <a:off x="4281980" y="1315624"/>
            <a:ext cx="2128322" cy="1171575"/>
          </a:xfrm>
          <a:prstGeom prst="round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b="1" dirty="0">
                <a:solidFill>
                  <a:prstClr val="white"/>
                </a:solidFill>
                <a:ea typeface="Calibri"/>
                <a:cs typeface="Times New Roman"/>
              </a:rPr>
              <a:t>Bed </a:t>
            </a:r>
            <a:r>
              <a:rPr lang="en-US" b="1" dirty="0" smtClean="0">
                <a:solidFill>
                  <a:prstClr val="white"/>
                </a:solidFill>
                <a:ea typeface="Calibri"/>
                <a:cs typeface="Times New Roman"/>
              </a:rPr>
              <a:t>Day Disparity</a:t>
            </a:r>
            <a:endParaRPr lang="en-US" b="1" dirty="0">
              <a:solidFill>
                <a:prstClr val="white"/>
              </a:solidFill>
              <a:ea typeface="Calibri"/>
              <a:cs typeface="Times New Roman"/>
            </a:endParaRPr>
          </a:p>
        </p:txBody>
      </p:sp>
      <p:sp>
        <p:nvSpPr>
          <p:cNvPr id="35" name="Rounded Rectangle 34"/>
          <p:cNvSpPr/>
          <p:nvPr/>
        </p:nvSpPr>
        <p:spPr>
          <a:xfrm>
            <a:off x="2026972" y="2971710"/>
            <a:ext cx="2128322" cy="629104"/>
          </a:xfrm>
          <a:prstGeom prst="roundRect">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sz="1600" dirty="0" smtClean="0">
                <a:solidFill>
                  <a:prstClr val="white"/>
                </a:solidFill>
                <a:ea typeface="Calibri"/>
                <a:cs typeface="Times New Roman"/>
              </a:rPr>
              <a:t>Infant Mortality (Cradle Cincinnati)</a:t>
            </a:r>
            <a:endParaRPr lang="en-US" sz="1600" dirty="0">
              <a:solidFill>
                <a:prstClr val="white"/>
              </a:solidFill>
              <a:ea typeface="Calibri"/>
              <a:cs typeface="Times New Roman"/>
            </a:endParaRPr>
          </a:p>
        </p:txBody>
      </p:sp>
      <p:sp>
        <p:nvSpPr>
          <p:cNvPr id="38" name="Rounded Rectangle 37"/>
          <p:cNvSpPr/>
          <p:nvPr/>
        </p:nvSpPr>
        <p:spPr>
          <a:xfrm>
            <a:off x="6509329" y="2969538"/>
            <a:ext cx="2128322" cy="629104"/>
          </a:xfrm>
          <a:prstGeom prst="roundRect">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sz="1400" dirty="0" smtClean="0">
                <a:solidFill>
                  <a:prstClr val="white"/>
                </a:solidFill>
                <a:ea typeface="Calibri"/>
                <a:cs typeface="Times New Roman"/>
              </a:rPr>
              <a:t>Community Connected Primary Care</a:t>
            </a:r>
            <a:endParaRPr lang="en-US" sz="1400" dirty="0">
              <a:solidFill>
                <a:prstClr val="white"/>
              </a:solidFill>
              <a:ea typeface="Calibri"/>
              <a:cs typeface="Times New Roman"/>
            </a:endParaRPr>
          </a:p>
        </p:txBody>
      </p:sp>
      <p:sp>
        <p:nvSpPr>
          <p:cNvPr id="39" name="Rounded Rectangle 38"/>
          <p:cNvSpPr/>
          <p:nvPr/>
        </p:nvSpPr>
        <p:spPr>
          <a:xfrm>
            <a:off x="8756602" y="2969028"/>
            <a:ext cx="2087705" cy="629104"/>
          </a:xfrm>
          <a:prstGeom prst="roundRect">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sz="1600" dirty="0" smtClean="0">
                <a:solidFill>
                  <a:prstClr val="white"/>
                </a:solidFill>
                <a:ea typeface="Calibri"/>
                <a:cs typeface="Times New Roman"/>
              </a:rPr>
              <a:t>3</a:t>
            </a:r>
            <a:r>
              <a:rPr lang="en-US" sz="1600" baseline="30000" dirty="0" smtClean="0">
                <a:solidFill>
                  <a:prstClr val="white"/>
                </a:solidFill>
                <a:ea typeface="Calibri"/>
                <a:cs typeface="Times New Roman"/>
              </a:rPr>
              <a:t>rd</a:t>
            </a:r>
            <a:r>
              <a:rPr lang="en-US" sz="1600" dirty="0" smtClean="0">
                <a:solidFill>
                  <a:prstClr val="white"/>
                </a:solidFill>
                <a:ea typeface="Calibri"/>
                <a:cs typeface="Times New Roman"/>
              </a:rPr>
              <a:t> Grade Reading</a:t>
            </a:r>
            <a:endParaRPr lang="en-US" sz="1600" dirty="0">
              <a:solidFill>
                <a:prstClr val="white"/>
              </a:solidFill>
              <a:ea typeface="Calibri"/>
              <a:cs typeface="Times New Roman"/>
            </a:endParaRPr>
          </a:p>
        </p:txBody>
      </p:sp>
      <p:sp>
        <p:nvSpPr>
          <p:cNvPr id="13" name="Rounded Rectangle 12"/>
          <p:cNvSpPr/>
          <p:nvPr/>
        </p:nvSpPr>
        <p:spPr>
          <a:xfrm rot="5400000">
            <a:off x="5419429" y="-5235472"/>
            <a:ext cx="1143000" cy="11959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0966" tIns="45480" rIns="90966" bIns="45480" rtlCol="0" anchor="ctr"/>
          <a:lstStyle/>
          <a:p>
            <a:pPr algn="ctr"/>
            <a:r>
              <a:rPr lang="en-US" sz="4000" b="1" dirty="0">
                <a:solidFill>
                  <a:prstClr val="black"/>
                </a:solidFill>
              </a:rPr>
              <a:t>All Children Thrive Learning Network</a:t>
            </a:r>
          </a:p>
        </p:txBody>
      </p:sp>
      <p:sp>
        <p:nvSpPr>
          <p:cNvPr id="2" name="TextBox 1"/>
          <p:cNvSpPr txBox="1"/>
          <p:nvPr/>
        </p:nvSpPr>
        <p:spPr>
          <a:xfrm>
            <a:off x="202774" y="1687004"/>
            <a:ext cx="1711711" cy="399641"/>
          </a:xfrm>
          <a:prstGeom prst="rect">
            <a:avLst/>
          </a:prstGeom>
        </p:spPr>
        <p:style>
          <a:lnRef idx="2">
            <a:schemeClr val="accent1"/>
          </a:lnRef>
          <a:fillRef idx="1">
            <a:schemeClr val="lt1"/>
          </a:fillRef>
          <a:effectRef idx="0">
            <a:schemeClr val="accent1"/>
          </a:effectRef>
          <a:fontRef idx="minor">
            <a:schemeClr val="dk1"/>
          </a:fontRef>
        </p:style>
        <p:txBody>
          <a:bodyPr wrap="square" lIns="90982" tIns="45488" rIns="90982" bIns="45488" rtlCol="0">
            <a:spAutoFit/>
          </a:bodyPr>
          <a:lstStyle/>
          <a:p>
            <a:pPr algn="ctr"/>
            <a:r>
              <a:rPr lang="en-US" sz="2000" dirty="0">
                <a:solidFill>
                  <a:prstClr val="black"/>
                </a:solidFill>
              </a:rPr>
              <a:t>Outcomes</a:t>
            </a:r>
          </a:p>
        </p:txBody>
      </p:sp>
      <p:sp>
        <p:nvSpPr>
          <p:cNvPr id="14" name="TextBox 13"/>
          <p:cNvSpPr txBox="1"/>
          <p:nvPr/>
        </p:nvSpPr>
        <p:spPr>
          <a:xfrm>
            <a:off x="167083" y="2923171"/>
            <a:ext cx="1747333" cy="707418"/>
          </a:xfrm>
          <a:prstGeom prst="rect">
            <a:avLst/>
          </a:prstGeom>
        </p:spPr>
        <p:style>
          <a:lnRef idx="2">
            <a:schemeClr val="accent1"/>
          </a:lnRef>
          <a:fillRef idx="1">
            <a:schemeClr val="lt1"/>
          </a:fillRef>
          <a:effectRef idx="0">
            <a:schemeClr val="accent1"/>
          </a:effectRef>
          <a:fontRef idx="minor">
            <a:schemeClr val="dk1"/>
          </a:fontRef>
        </p:style>
        <p:txBody>
          <a:bodyPr wrap="square" lIns="90982" tIns="45488" rIns="90982" bIns="45488" rtlCol="0">
            <a:spAutoFit/>
          </a:bodyPr>
          <a:lstStyle/>
          <a:p>
            <a:pPr algn="ctr"/>
            <a:r>
              <a:rPr lang="en-US" sz="2000" dirty="0" smtClean="0">
                <a:solidFill>
                  <a:prstClr val="black"/>
                </a:solidFill>
              </a:rPr>
              <a:t>Improvement Teams</a:t>
            </a:r>
            <a:endParaRPr lang="en-US" sz="2000" dirty="0">
              <a:solidFill>
                <a:prstClr val="black"/>
              </a:solidFill>
            </a:endParaRPr>
          </a:p>
        </p:txBody>
      </p:sp>
      <p:sp>
        <p:nvSpPr>
          <p:cNvPr id="19" name="Rounded Rectangle 18"/>
          <p:cNvSpPr/>
          <p:nvPr/>
        </p:nvSpPr>
        <p:spPr>
          <a:xfrm>
            <a:off x="1674426" y="4792767"/>
            <a:ext cx="9025248"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dirty="0" smtClean="0">
                <a:solidFill>
                  <a:prstClr val="white"/>
                </a:solidFill>
                <a:ea typeface="Calibri"/>
                <a:cs typeface="Times New Roman"/>
              </a:rPr>
              <a:t>Design Thinking, Community Activation</a:t>
            </a:r>
            <a:endParaRPr lang="en-US" dirty="0">
              <a:solidFill>
                <a:prstClr val="white"/>
              </a:solidFill>
              <a:ea typeface="Calibri"/>
              <a:cs typeface="Times New Roman"/>
            </a:endParaRPr>
          </a:p>
        </p:txBody>
      </p:sp>
      <p:sp>
        <p:nvSpPr>
          <p:cNvPr id="20" name="Rounded Rectangle 19"/>
          <p:cNvSpPr/>
          <p:nvPr/>
        </p:nvSpPr>
        <p:spPr>
          <a:xfrm>
            <a:off x="1674426" y="4214312"/>
            <a:ext cx="9025248"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dirty="0" smtClean="0">
                <a:solidFill>
                  <a:prstClr val="white"/>
                </a:solidFill>
                <a:ea typeface="Calibri"/>
                <a:cs typeface="Times New Roman"/>
              </a:rPr>
              <a:t>Community Quality Improvement Capability</a:t>
            </a:r>
            <a:endParaRPr lang="en-US" dirty="0">
              <a:solidFill>
                <a:prstClr val="white"/>
              </a:solidFill>
              <a:ea typeface="Calibri"/>
              <a:cs typeface="Times New Roman"/>
            </a:endParaRPr>
          </a:p>
        </p:txBody>
      </p:sp>
      <p:sp>
        <p:nvSpPr>
          <p:cNvPr id="21" name="Rounded Rectangle 20"/>
          <p:cNvSpPr/>
          <p:nvPr/>
        </p:nvSpPr>
        <p:spPr>
          <a:xfrm>
            <a:off x="1674426" y="5362727"/>
            <a:ext cx="9025248"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dirty="0" smtClean="0">
                <a:solidFill>
                  <a:prstClr val="white"/>
                </a:solidFill>
                <a:ea typeface="Calibri"/>
                <a:cs typeface="Times New Roman"/>
              </a:rPr>
              <a:t>Data Management and Analytics</a:t>
            </a:r>
            <a:endParaRPr lang="en-US" dirty="0">
              <a:solidFill>
                <a:prstClr val="white"/>
              </a:solidFill>
              <a:ea typeface="Calibri"/>
              <a:cs typeface="Times New Roman"/>
            </a:endParaRPr>
          </a:p>
        </p:txBody>
      </p:sp>
      <p:sp>
        <p:nvSpPr>
          <p:cNvPr id="16" name="Rounded Rectangle 15"/>
          <p:cNvSpPr/>
          <p:nvPr/>
        </p:nvSpPr>
        <p:spPr>
          <a:xfrm>
            <a:off x="1699210" y="5940447"/>
            <a:ext cx="9025248"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dirty="0" smtClean="0">
                <a:solidFill>
                  <a:prstClr val="white"/>
                </a:solidFill>
                <a:ea typeface="Calibri"/>
                <a:cs typeface="Times New Roman"/>
              </a:rPr>
              <a:t>In Home Supports</a:t>
            </a:r>
            <a:endParaRPr lang="en-US" dirty="0">
              <a:solidFill>
                <a:prstClr val="white"/>
              </a:solidFill>
              <a:ea typeface="Calibri"/>
              <a:cs typeface="Times New Roman"/>
            </a:endParaRPr>
          </a:p>
        </p:txBody>
      </p:sp>
      <p:sp>
        <p:nvSpPr>
          <p:cNvPr id="18" name="TextBox 17"/>
          <p:cNvSpPr txBox="1"/>
          <p:nvPr/>
        </p:nvSpPr>
        <p:spPr>
          <a:xfrm>
            <a:off x="130108" y="4873633"/>
            <a:ext cx="1199926" cy="399641"/>
          </a:xfrm>
          <a:prstGeom prst="rect">
            <a:avLst/>
          </a:prstGeom>
        </p:spPr>
        <p:style>
          <a:lnRef idx="2">
            <a:schemeClr val="accent1"/>
          </a:lnRef>
          <a:fillRef idx="1">
            <a:schemeClr val="lt1"/>
          </a:fillRef>
          <a:effectRef idx="0">
            <a:schemeClr val="accent1"/>
          </a:effectRef>
          <a:fontRef idx="minor">
            <a:schemeClr val="dk1"/>
          </a:fontRef>
        </p:style>
        <p:txBody>
          <a:bodyPr wrap="square" lIns="90982" tIns="45488" rIns="90982" bIns="45488" rtlCol="0">
            <a:spAutoFit/>
          </a:bodyPr>
          <a:lstStyle/>
          <a:p>
            <a:pPr algn="ctr"/>
            <a:r>
              <a:rPr lang="en-US" sz="2000" dirty="0" smtClean="0">
                <a:solidFill>
                  <a:prstClr val="black"/>
                </a:solidFill>
              </a:rPr>
              <a:t>Cores</a:t>
            </a:r>
            <a:endParaRPr lang="en-US" sz="2000" dirty="0">
              <a:solidFill>
                <a:prstClr val="black"/>
              </a:solidFill>
            </a:endParaRPr>
          </a:p>
        </p:txBody>
      </p:sp>
      <p:sp>
        <p:nvSpPr>
          <p:cNvPr id="22" name="Rounded Rectangle 21"/>
          <p:cNvSpPr/>
          <p:nvPr/>
        </p:nvSpPr>
        <p:spPr>
          <a:xfrm>
            <a:off x="4271348" y="2968163"/>
            <a:ext cx="2128322" cy="629104"/>
          </a:xfrm>
          <a:prstGeom prst="roundRect">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0982" tIns="45488" rIns="90982" bIns="45488" numCol="1" spcCol="0" rtlCol="0" fromWordArt="0" anchor="ctr" anchorCtr="0" forceAA="0" compatLnSpc="1">
            <a:prstTxWarp prst="textNoShape">
              <a:avLst/>
            </a:prstTxWarp>
            <a:noAutofit/>
          </a:bodyPr>
          <a:lstStyle/>
          <a:p>
            <a:pPr algn="ctr">
              <a:lnSpc>
                <a:spcPct val="115000"/>
              </a:lnSpc>
              <a:spcAft>
                <a:spcPts val="1000"/>
              </a:spcAft>
            </a:pPr>
            <a:r>
              <a:rPr lang="en-US" sz="1600" dirty="0" smtClean="0">
                <a:solidFill>
                  <a:prstClr val="white"/>
                </a:solidFill>
                <a:ea typeface="Calibri"/>
                <a:cs typeface="Times New Roman"/>
              </a:rPr>
              <a:t>Inpatient Bed Days Equity Team</a:t>
            </a:r>
            <a:endParaRPr lang="en-US" sz="1600" dirty="0">
              <a:solidFill>
                <a:prstClr val="white"/>
              </a:solidFill>
              <a:ea typeface="Calibri"/>
              <a:cs typeface="Times New Roman"/>
            </a:endParaRPr>
          </a:p>
        </p:txBody>
      </p:sp>
      <p:cxnSp>
        <p:nvCxnSpPr>
          <p:cNvPr id="4" name="Straight Connector 3"/>
          <p:cNvCxnSpPr>
            <a:stCxn id="35" idx="3"/>
            <a:endCxn id="22" idx="1"/>
          </p:cNvCxnSpPr>
          <p:nvPr/>
        </p:nvCxnSpPr>
        <p:spPr>
          <a:xfrm flipV="1">
            <a:off x="4155294" y="3282715"/>
            <a:ext cx="116054" cy="3547"/>
          </a:xfrm>
          <a:prstGeom prst="line">
            <a:avLst/>
          </a:prstGeom>
          <a:ln w="5715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2" idx="3"/>
            <a:endCxn id="38" idx="1"/>
          </p:cNvCxnSpPr>
          <p:nvPr/>
        </p:nvCxnSpPr>
        <p:spPr>
          <a:xfrm>
            <a:off x="6399670" y="3282715"/>
            <a:ext cx="109659" cy="1375"/>
          </a:xfrm>
          <a:prstGeom prst="line">
            <a:avLst/>
          </a:prstGeom>
          <a:ln w="5715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38" idx="3"/>
            <a:endCxn id="39" idx="1"/>
          </p:cNvCxnSpPr>
          <p:nvPr/>
        </p:nvCxnSpPr>
        <p:spPr>
          <a:xfrm flipV="1">
            <a:off x="8637651" y="3283580"/>
            <a:ext cx="118951" cy="510"/>
          </a:xfrm>
          <a:prstGeom prst="line">
            <a:avLst/>
          </a:prstGeom>
          <a:ln w="5715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4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39" grpId="0" animBg="1"/>
      <p:bldP spid="19" grpId="0" animBg="1"/>
      <p:bldP spid="20" grpId="0" animBg="1"/>
      <p:bldP spid="21" grpId="0" animBg="1"/>
      <p:bldP spid="16"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257124196"/>
              </p:ext>
            </p:extLst>
          </p:nvPr>
        </p:nvGraphicFramePr>
        <p:xfrm>
          <a:off x="0" y="129482"/>
          <a:ext cx="12161838" cy="665488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1696554" y="2044121"/>
            <a:ext cx="1409577" cy="368418"/>
          </a:xfrm>
          <a:prstGeom prst="rect">
            <a:avLst/>
          </a:prstGeom>
          <a:solidFill>
            <a:srgbClr val="FFC000">
              <a:lumMod val="20000"/>
              <a:lumOff val="80000"/>
            </a:srgbClr>
          </a:solidFill>
          <a:ln>
            <a:solidFill>
              <a:schemeClr val="tx1">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95" b="1" dirty="0">
                <a:solidFill>
                  <a:schemeClr val="tx1">
                    <a:lumMod val="50000"/>
                  </a:schemeClr>
                </a:solidFill>
              </a:rPr>
              <a:t>Avondale</a:t>
            </a:r>
          </a:p>
        </p:txBody>
      </p:sp>
      <p:cxnSp>
        <p:nvCxnSpPr>
          <p:cNvPr id="5" name="Straight Arrow Connector 4"/>
          <p:cNvCxnSpPr/>
          <p:nvPr/>
        </p:nvCxnSpPr>
        <p:spPr>
          <a:xfrm flipH="1">
            <a:off x="2326884" y="2412539"/>
            <a:ext cx="74458" cy="6115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33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619859894"/>
              </p:ext>
            </p:extLst>
          </p:nvPr>
        </p:nvGraphicFramePr>
        <p:xfrm>
          <a:off x="1" y="82945"/>
          <a:ext cx="12090479" cy="67665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1862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eomanist Book"/>
        <a:ea typeface="Geomanist Book"/>
        <a:cs typeface="Geomanist Book"/>
      </a:majorFont>
      <a:minorFont>
        <a:latin typeface="Geomanist"/>
        <a:ea typeface="Geomanist"/>
        <a:cs typeface="Geomanis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90000"/>
          </a:lnSpc>
          <a:spcBef>
            <a:spcPts val="0"/>
          </a:spcBef>
          <a:spcAft>
            <a:spcPts val="0"/>
          </a:spcAft>
          <a:buClrTx/>
          <a:buSzTx/>
          <a:buFontTx/>
          <a:buNone/>
          <a:tabLst/>
          <a:defRPr kumimoji="0" sz="7500" b="0" i="0" u="none" strike="noStrike" cap="none" spc="0" normalizeH="0" baseline="0">
            <a:ln>
              <a:noFill/>
            </a:ln>
            <a:solidFill>
              <a:srgbClr val="000000"/>
            </a:solidFill>
            <a:effectLst/>
            <a:uFillTx/>
            <a:latin typeface="+mj-lt"/>
            <a:ea typeface="+mj-ea"/>
            <a:cs typeface="+mj-cs"/>
            <a:sym typeface="Geomanist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5.xml><?xml version="1.0" encoding="utf-8"?>
<a:theme xmlns:a="http://schemas.openxmlformats.org/drawingml/2006/main" name="10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Rule_4_3_Teal.potx</Template>
  <TotalTime>21555</TotalTime>
  <Words>698</Words>
  <Application>Microsoft Office PowerPoint</Application>
  <PresentationFormat>Custom</PresentationFormat>
  <Paragraphs>152</Paragraphs>
  <Slides>16</Slides>
  <Notes>4</Notes>
  <HiddenSlides>0</HiddenSlides>
  <MMClips>0</MMClips>
  <ScaleCrop>false</ScaleCrop>
  <HeadingPairs>
    <vt:vector size="6" baseType="variant">
      <vt:variant>
        <vt:lpstr>Fonts Used</vt:lpstr>
      </vt:variant>
      <vt:variant>
        <vt:i4>11</vt:i4>
      </vt:variant>
      <vt:variant>
        <vt:lpstr>Theme</vt:lpstr>
      </vt:variant>
      <vt:variant>
        <vt:i4>18</vt:i4>
      </vt:variant>
      <vt:variant>
        <vt:lpstr>Slide Titles</vt:lpstr>
      </vt:variant>
      <vt:variant>
        <vt:i4>16</vt:i4>
      </vt:variant>
    </vt:vector>
  </HeadingPairs>
  <TitlesOfParts>
    <vt:vector size="45" baseType="lpstr">
      <vt:lpstr>ＭＳ Ｐゴシック</vt:lpstr>
      <vt:lpstr>Arial</vt:lpstr>
      <vt:lpstr>Arial Narrow</vt:lpstr>
      <vt:lpstr>Calibri</vt:lpstr>
      <vt:lpstr>Geomanist</vt:lpstr>
      <vt:lpstr>Geomanist Book</vt:lpstr>
      <vt:lpstr>Helvetica Light</vt:lpstr>
      <vt:lpstr>Noto Sans Symbols</vt:lpstr>
      <vt:lpstr>Open Sans</vt:lpstr>
      <vt:lpstr>Roboto</vt:lpstr>
      <vt:lpstr>Times New Roman</vt:lpstr>
      <vt:lpstr>Custom Design</vt:lpstr>
      <vt:lpstr>1_Custom Design</vt:lpstr>
      <vt:lpstr>2_Custom Design</vt:lpstr>
      <vt:lpstr>3_Custom Design</vt:lpstr>
      <vt:lpstr>6_Office Theme</vt:lpstr>
      <vt:lpstr>4_Custom Design</vt:lpstr>
      <vt:lpstr>5_Custom Design</vt:lpstr>
      <vt:lpstr>5_Office Theme</vt:lpstr>
      <vt:lpstr>7_Office Theme</vt:lpstr>
      <vt:lpstr>6_Custom Design</vt:lpstr>
      <vt:lpstr>7_Custom Design</vt:lpstr>
      <vt:lpstr>8_Custom Design</vt:lpstr>
      <vt:lpstr>9_Custom Design</vt:lpstr>
      <vt:lpstr>White</vt:lpstr>
      <vt:lpstr>10_Custom Design</vt:lpstr>
      <vt:lpstr>11_Custom Design</vt:lpstr>
      <vt:lpstr>12_Custom Design</vt:lpstr>
      <vt:lpstr>13_Custom Design</vt:lpstr>
      <vt:lpstr>PowerPoint Presentation</vt:lpstr>
      <vt:lpstr>WHO WE ARE</vt:lpstr>
      <vt:lpstr>PowerPoint Presentation</vt:lpstr>
      <vt:lpstr>PowerPoint Presentation</vt:lpstr>
      <vt:lpstr>WHAT WE DO </vt:lpstr>
      <vt:lpstr>PowerPoint Presentation</vt:lpstr>
      <vt:lpstr>PowerPoint Presentation</vt:lpstr>
      <vt:lpstr>PowerPoint Presentation</vt:lpstr>
      <vt:lpstr>PowerPoint Presentation</vt:lpstr>
      <vt:lpstr>PowerPoint Presentation</vt:lpstr>
      <vt:lpstr>Community activation</vt:lpstr>
      <vt:lpstr>Caring Families: Reading Commitment</vt:lpstr>
      <vt:lpstr>PowerPoint Presentation</vt:lpstr>
      <vt:lpstr>PowerPoint Presentation</vt:lpstr>
      <vt:lpstr>HOW WE CAN BE A PARTNER TO OTHERS? </vt:lpstr>
      <vt:lpstr>PARTNERS THAT WOULD BE USEFUL TO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Diederichs, Anna</dc:creator>
  <cp:lastModifiedBy>Hildreth, Laura (hildrele)</cp:lastModifiedBy>
  <cp:revision>269</cp:revision>
  <dcterms:created xsi:type="dcterms:W3CDTF">2016-06-28T16:48:42Z</dcterms:created>
  <dcterms:modified xsi:type="dcterms:W3CDTF">2019-04-04T10:52:49Z</dcterms:modified>
</cp:coreProperties>
</file>