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840" r:id="rId4"/>
  </p:sldMasterIdLst>
  <p:notesMasterIdLst>
    <p:notesMasterId r:id="rId11"/>
  </p:notesMasterIdLst>
  <p:sldIdLst>
    <p:sldId id="256" r:id="rId5"/>
    <p:sldId id="268" r:id="rId6"/>
    <p:sldId id="274" r:id="rId7"/>
    <p:sldId id="275" r:id="rId8"/>
    <p:sldId id="267" r:id="rId9"/>
    <p:sldId id="27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3" d="100"/>
          <a:sy n="63"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F53C5D-CD12-6D4C-A980-0612968271E2}" type="datetimeFigureOut">
              <a:rPr lang="en-US" smtClean="0"/>
              <a:t>1/16/2019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F167F0-0840-1348-BFE4-C6298BBC0698}" type="slidenum">
              <a:rPr lang="en-US" smtClean="0"/>
              <a:t>‹#›</a:t>
            </a:fld>
            <a:endParaRPr lang="en-US"/>
          </a:p>
        </p:txBody>
      </p:sp>
    </p:spTree>
    <p:extLst>
      <p:ext uri="{BB962C8B-B14F-4D97-AF65-F5344CB8AC3E}">
        <p14:creationId xmlns:p14="http://schemas.microsoft.com/office/powerpoint/2010/main" val="1489904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p:cNvSpPr>
            <a:spLocks noGrp="1"/>
          </p:cNvSpPr>
          <p:nvPr userDrawn="1">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userDrawn="1">
            <p:ph type="subTitle" idx="1"/>
          </p:nvPr>
        </p:nvSpPr>
        <p:spPr>
          <a:xfrm>
            <a:off x="1154955" y="4777380"/>
            <a:ext cx="8825658" cy="861420"/>
          </a:xfrm>
        </p:spPr>
        <p:txBody>
          <a:bodyPr anchor="t"/>
          <a:lstStyle>
            <a:lvl1pPr marL="0" indent="0" algn="l">
              <a:buNone/>
              <a:defRPr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userDrawn="1">
            <p:ph type="dt" sz="half" idx="10"/>
          </p:nvPr>
        </p:nvSpPr>
        <p:spPr>
          <a:xfrm rot="5400000">
            <a:off x="10089390" y="1792223"/>
            <a:ext cx="990599" cy="304799"/>
          </a:xfrm>
        </p:spPr>
        <p:txBody>
          <a:bodyPr anchor="t"/>
          <a:lstStyle>
            <a:lvl1pPr algn="l">
              <a:defRPr b="0" i="0">
                <a:solidFill>
                  <a:schemeClr val="bg1"/>
                </a:solidFill>
              </a:defRPr>
            </a:lvl1pPr>
          </a:lstStyle>
          <a:p>
            <a:fld id="{75D0B1B9-C7DF-F64A-B488-12B3D5090923}" type="datetime1">
              <a:rPr lang="en-US" smtClean="0"/>
              <a:t>1/16/2019</a:t>
            </a:fld>
            <a:endParaRPr lang="en-ZA"/>
          </a:p>
        </p:txBody>
      </p:sp>
      <p:sp>
        <p:nvSpPr>
          <p:cNvPr id="5" name="Footer Placeholder 4"/>
          <p:cNvSpPr>
            <a:spLocks noGrp="1"/>
          </p:cNvSpPr>
          <p:nvPr userDrawn="1">
            <p:ph type="ftr" sz="quarter" idx="11"/>
          </p:nvPr>
        </p:nvSpPr>
        <p:spPr>
          <a:xfrm rot="5400000">
            <a:off x="8959592" y="3226820"/>
            <a:ext cx="3859795" cy="304801"/>
          </a:xfrm>
        </p:spPr>
        <p:txBody>
          <a:bodyPr/>
          <a:lstStyle>
            <a:lvl1pPr>
              <a:defRPr b="0" i="0">
                <a:solidFill>
                  <a:schemeClr val="bg1"/>
                </a:solidFill>
              </a:defRPr>
            </a:lvl1pPr>
          </a:lstStyle>
          <a:p>
            <a:endParaRPr lang="en-ZA"/>
          </a:p>
        </p:txBody>
      </p:sp>
      <p:sp>
        <p:nvSpPr>
          <p:cNvPr id="10" name="Rectangle 9"/>
          <p:cNvSpPr/>
          <p:nvPr userDrawn="1"/>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userDrawn="1">
            <p:ph type="sldNum" sz="quarter" idx="12"/>
          </p:nvPr>
        </p:nvSpPr>
        <p:spPr>
          <a:xfrm>
            <a:off x="10351008" y="292608"/>
            <a:ext cx="838199" cy="767687"/>
          </a:xfrm>
        </p:spPr>
        <p:txBody>
          <a:bodyPr/>
          <a:lstStyle>
            <a:lvl1pPr>
              <a:defRPr sz="2800" b="0" i="0">
                <a:latin typeface="+mj-lt"/>
              </a:defRPr>
            </a:lvl1pPr>
          </a:lstStyle>
          <a:p>
            <a:fld id="{9FF96B15-8338-45D5-A943-561235072D66}" type="slidenum">
              <a:rPr lang="en-ZA" smtClean="0"/>
              <a:t>‹#›</a:t>
            </a:fld>
            <a:endParaRPr lang="en-ZA"/>
          </a:p>
        </p:txBody>
      </p:sp>
    </p:spTree>
    <p:extLst>
      <p:ext uri="{BB962C8B-B14F-4D97-AF65-F5344CB8AC3E}">
        <p14:creationId xmlns:p14="http://schemas.microsoft.com/office/powerpoint/2010/main" val="357273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a:t>Click to edit Master title style</a:t>
            </a:r>
            <a:endParaRPr lang="en-US" dirty="0"/>
          </a:p>
        </p:txBody>
      </p:sp>
      <p:sp>
        <p:nvSpPr>
          <p:cNvPr id="22" name="Picture Placeholder 21">
            <a:extLst>
              <a:ext uri="{FF2B5EF4-FFF2-40B4-BE49-F238E27FC236}">
                <a16:creationId xmlns:a16="http://schemas.microsoft.com/office/drawing/2014/main" id="{215A5A73-8E13-4E38-8362-0A09BA944115}"/>
              </a:ext>
            </a:extLst>
          </p:cNvPr>
          <p:cNvSpPr>
            <a:spLocks noGrp="1"/>
          </p:cNvSpPr>
          <p:nvPr>
            <p:ph type="pic" idx="1"/>
          </p:nvPr>
        </p:nvSpPr>
        <p:spPr>
          <a:xfrm>
            <a:off x="6058861" y="478881"/>
            <a:ext cx="5582675" cy="5908526"/>
          </a:xfrm>
          <a:custGeom>
            <a:avLst/>
            <a:gdLst>
              <a:gd name="connsiteX0" fmla="*/ 10816 w 5582675"/>
              <a:gd name="connsiteY0" fmla="*/ 0 h 5908526"/>
              <a:gd name="connsiteX1" fmla="*/ 5582675 w 5582675"/>
              <a:gd name="connsiteY1" fmla="*/ 0 h 5908526"/>
              <a:gd name="connsiteX2" fmla="*/ 5582675 w 5582675"/>
              <a:gd name="connsiteY2" fmla="*/ 5908526 h 5908526"/>
              <a:gd name="connsiteX3" fmla="*/ 0 w 5582675"/>
              <a:gd name="connsiteY3" fmla="*/ 5908526 h 5908526"/>
              <a:gd name="connsiteX4" fmla="*/ 30693 w 5582675"/>
              <a:gd name="connsiteY4" fmla="*/ 5722836 h 5908526"/>
              <a:gd name="connsiteX5" fmla="*/ 223682 w 5582675"/>
              <a:gd name="connsiteY5" fmla="*/ 2921544 h 5908526"/>
              <a:gd name="connsiteX6" fmla="*/ 30693 w 5582675"/>
              <a:gd name="connsiteY6" fmla="*/ 120253 h 590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82675" h="5908526">
                <a:moveTo>
                  <a:pt x="10816" y="0"/>
                </a:moveTo>
                <a:lnTo>
                  <a:pt x="5582675" y="0"/>
                </a:lnTo>
                <a:lnTo>
                  <a:pt x="5582675" y="5908526"/>
                </a:lnTo>
                <a:lnTo>
                  <a:pt x="0" y="5908526"/>
                </a:lnTo>
                <a:lnTo>
                  <a:pt x="30693" y="5722836"/>
                </a:lnTo>
                <a:cubicBezTo>
                  <a:pt x="153771" y="4890115"/>
                  <a:pt x="223682" y="3935837"/>
                  <a:pt x="223682" y="2921544"/>
                </a:cubicBezTo>
                <a:cubicBezTo>
                  <a:pt x="223682" y="1907252"/>
                  <a:pt x="153771" y="952973"/>
                  <a:pt x="30693" y="120253"/>
                </a:cubicBezTo>
                <a:close/>
              </a:path>
            </a:pathLst>
          </a:custGeom>
          <a:effectLst/>
        </p:spPr>
        <p:txBody>
          <a:bodyPr wrap="square" anchor="ctr">
            <a:no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63A5200-74F0-9445-8847-A53AA9C11C7B}" type="datetime1">
              <a:rPr lang="en-US" smtClean="0"/>
              <a:t>1/16/2019</a:t>
            </a:fld>
            <a:endParaRPr lang="en-ZA"/>
          </a:p>
        </p:txBody>
      </p:sp>
      <p:sp>
        <p:nvSpPr>
          <p:cNvPr id="6" name="Footer Placeholder 5"/>
          <p:cNvSpPr>
            <a:spLocks noGrp="1"/>
          </p:cNvSpPr>
          <p:nvPr>
            <p:ph type="ftr" sz="quarter" idx="11"/>
          </p:nvPr>
        </p:nvSpPr>
        <p:spPr/>
        <p:txBody>
          <a:bodyPr/>
          <a:lstStyle/>
          <a:p>
            <a:endParaRPr lang="en-Z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ZA" smtClean="0"/>
              <a:t>‹#›</a:t>
            </a:fld>
            <a:endParaRPr lang="en-ZA"/>
          </a:p>
        </p:txBody>
      </p:sp>
    </p:spTree>
    <p:extLst>
      <p:ext uri="{BB962C8B-B14F-4D97-AF65-F5344CB8AC3E}">
        <p14:creationId xmlns:p14="http://schemas.microsoft.com/office/powerpoint/2010/main" val="418343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Content Placeholder 10">
            <a:extLst>
              <a:ext uri="{FF2B5EF4-FFF2-40B4-BE49-F238E27FC236}">
                <a16:creationId xmlns:a16="http://schemas.microsoft.com/office/drawing/2014/main" id="{B50BDD93-02DA-4B21-9556-FA8B9894F903}"/>
              </a:ext>
            </a:extLst>
          </p:cNvPr>
          <p:cNvSpPr>
            <a:spLocks noGrp="1"/>
          </p:cNvSpPr>
          <p:nvPr>
            <p:ph sz="quarter" idx="13"/>
          </p:nvPr>
        </p:nvSpPr>
        <p:spPr>
          <a:xfrm>
            <a:off x="6058861" y="478880"/>
            <a:ext cx="5582675" cy="5900239"/>
          </a:xfrm>
          <a:custGeom>
            <a:avLst/>
            <a:gdLst>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0 w 5582675"/>
              <a:gd name="connsiteY4" fmla="*/ 0 h 5900239"/>
              <a:gd name="connsiteX0" fmla="*/ 3501 w 5586176"/>
              <a:gd name="connsiteY0" fmla="*/ 0 h 5900239"/>
              <a:gd name="connsiteX1" fmla="*/ 5586176 w 5586176"/>
              <a:gd name="connsiteY1" fmla="*/ 0 h 5900239"/>
              <a:gd name="connsiteX2" fmla="*/ 5586176 w 5586176"/>
              <a:gd name="connsiteY2" fmla="*/ 5900239 h 5900239"/>
              <a:gd name="connsiteX3" fmla="*/ 3501 w 5586176"/>
              <a:gd name="connsiteY3" fmla="*/ 5900239 h 5900239"/>
              <a:gd name="connsiteX4" fmla="*/ 0 w 5586176"/>
              <a:gd name="connsiteY4" fmla="*/ 3615600 h 5900239"/>
              <a:gd name="connsiteX5" fmla="*/ 3501 w 5586176"/>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0 w 5582675"/>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47299 w 5582675"/>
              <a:gd name="connsiteY5" fmla="*/ 24756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1173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5237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82675" h="5900239">
                <a:moveTo>
                  <a:pt x="0" y="0"/>
                </a:moveTo>
                <a:lnTo>
                  <a:pt x="5582675" y="0"/>
                </a:lnTo>
                <a:lnTo>
                  <a:pt x="5582675" y="5900239"/>
                </a:lnTo>
                <a:lnTo>
                  <a:pt x="0" y="5900239"/>
                </a:lnTo>
                <a:cubicBezTo>
                  <a:pt x="14285" y="5817931"/>
                  <a:pt x="34284" y="5741338"/>
                  <a:pt x="42854" y="5653315"/>
                </a:cubicBezTo>
                <a:cubicBezTo>
                  <a:pt x="145724" y="4908883"/>
                  <a:pt x="181919" y="4332092"/>
                  <a:pt x="220019" y="3442880"/>
                </a:cubicBezTo>
                <a:cubicBezTo>
                  <a:pt x="221712" y="2333747"/>
                  <a:pt x="182766" y="1285573"/>
                  <a:pt x="47299" y="247560"/>
                </a:cubicBezTo>
                <a:lnTo>
                  <a:pt x="0" y="0"/>
                </a:lnTo>
                <a:close/>
              </a:path>
            </a:pathLst>
          </a:cu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a:t>Click to edit Master title style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63A5200-74F0-9445-8847-A53AA9C11C7B}" type="datetime1">
              <a:rPr lang="en-US" smtClean="0"/>
              <a:t>1/16/2019</a:t>
            </a:fld>
            <a:endParaRPr lang="en-ZA"/>
          </a:p>
        </p:txBody>
      </p:sp>
      <p:sp>
        <p:nvSpPr>
          <p:cNvPr id="6" name="Footer Placeholder 5"/>
          <p:cNvSpPr>
            <a:spLocks noGrp="1"/>
          </p:cNvSpPr>
          <p:nvPr>
            <p:ph type="ftr" sz="quarter" idx="11"/>
          </p:nvPr>
        </p:nvSpPr>
        <p:spPr/>
        <p:txBody>
          <a:bodyPr/>
          <a:lstStyle/>
          <a:p>
            <a:endParaRPr lang="en-Z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ZA" smtClean="0"/>
              <a:t>‹#›</a:t>
            </a:fld>
            <a:endParaRPr lang="en-ZA"/>
          </a:p>
        </p:txBody>
      </p:sp>
    </p:spTree>
    <p:extLst>
      <p:ext uri="{BB962C8B-B14F-4D97-AF65-F5344CB8AC3E}">
        <p14:creationId xmlns:p14="http://schemas.microsoft.com/office/powerpoint/2010/main" val="3397730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B17C1C-DA5E-F743-826B-CB70C940D4E6}" type="datetime1">
              <a:rPr lang="en-US" smtClean="0"/>
              <a:t>1/16/2019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FF96B15-8338-45D5-A943-561235072D66}" type="slidenum">
              <a:rPr lang="en-ZA" smtClean="0"/>
              <a:t>‹#›</a:t>
            </a:fld>
            <a:endParaRPr lang="en-ZA"/>
          </a:p>
        </p:txBody>
      </p:sp>
    </p:spTree>
    <p:extLst>
      <p:ext uri="{BB962C8B-B14F-4D97-AF65-F5344CB8AC3E}">
        <p14:creationId xmlns:p14="http://schemas.microsoft.com/office/powerpoint/2010/main" val="47717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F10E4C-E478-1D40-94DF-17D7429B053A}" type="datetime1">
              <a:rPr lang="en-US" smtClean="0"/>
              <a:t>1/16/2019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9FF96B15-8338-45D5-A943-561235072D66}" type="slidenum">
              <a:rPr lang="en-ZA" smtClean="0"/>
              <a:t>‹#›</a:t>
            </a:fld>
            <a:endParaRPr lang="en-ZA"/>
          </a:p>
        </p:txBody>
      </p:sp>
    </p:spTree>
    <p:extLst>
      <p:ext uri="{BB962C8B-B14F-4D97-AF65-F5344CB8AC3E}">
        <p14:creationId xmlns:p14="http://schemas.microsoft.com/office/powerpoint/2010/main" val="95993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1A9061-1D22-724D-9508-7BAEAF287353}" type="datetime1">
              <a:rPr lang="en-US" smtClean="0"/>
              <a:t>1/16/2019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9FF96B15-8338-45D5-A943-561235072D66}" type="slidenum">
              <a:rPr lang="en-ZA" smtClean="0"/>
              <a:t>‹#›</a:t>
            </a:fld>
            <a:endParaRPr lang="en-ZA"/>
          </a:p>
        </p:txBody>
      </p:sp>
    </p:spTree>
    <p:extLst>
      <p:ext uri="{BB962C8B-B14F-4D97-AF65-F5344CB8AC3E}">
        <p14:creationId xmlns:p14="http://schemas.microsoft.com/office/powerpoint/2010/main" val="2826480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05E0F-8980-D24A-B2F9-0C7A13C6A6DE}" type="datetime1">
              <a:rPr lang="en-US" smtClean="0"/>
              <a:t>1/16/2019</a:t>
            </a:fld>
            <a:endParaRPr lang="en-ZA"/>
          </a:p>
        </p:txBody>
      </p:sp>
      <p:sp>
        <p:nvSpPr>
          <p:cNvPr id="3" name="Footer Placeholder 2"/>
          <p:cNvSpPr>
            <a:spLocks noGrp="1"/>
          </p:cNvSpPr>
          <p:nvPr>
            <p:ph type="ftr" sz="quarter" idx="11"/>
          </p:nvPr>
        </p:nvSpPr>
        <p:spPr/>
        <p:txBody>
          <a:bodyPr/>
          <a:lstStyle/>
          <a:p>
            <a:endParaRPr lang="en-ZA"/>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FF96B15-8338-45D5-A943-561235072D66}" type="slidenum">
              <a:rPr lang="en-ZA" smtClean="0"/>
              <a:t>‹#›</a:t>
            </a:fld>
            <a:endParaRPr lang="en-ZA"/>
          </a:p>
        </p:txBody>
      </p:sp>
    </p:spTree>
    <p:extLst>
      <p:ext uri="{BB962C8B-B14F-4D97-AF65-F5344CB8AC3E}">
        <p14:creationId xmlns:p14="http://schemas.microsoft.com/office/powerpoint/2010/main" val="171922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D41EE2-1449-2741-9D08-61623EFC2A0E}" type="datetime1">
              <a:rPr lang="en-US" smtClean="0"/>
              <a:t>1/16/2019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FF96B15-8338-45D5-A943-561235072D66}" type="slidenum">
              <a:rPr lang="en-ZA" smtClean="0"/>
              <a:t>‹#›</a:t>
            </a:fld>
            <a:endParaRPr lang="en-ZA"/>
          </a:p>
        </p:txBody>
      </p:sp>
    </p:spTree>
    <p:extLst>
      <p:ext uri="{BB962C8B-B14F-4D97-AF65-F5344CB8AC3E}">
        <p14:creationId xmlns:p14="http://schemas.microsoft.com/office/powerpoint/2010/main" val="237362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AF7560-49B8-714F-A7F1-D946D3E64C23}" type="datetime1">
              <a:rPr lang="en-US" smtClean="0"/>
              <a:t>1/16/2019</a:t>
            </a:fld>
            <a:endParaRPr lang="en-ZA"/>
          </a:p>
        </p:txBody>
      </p:sp>
      <p:sp>
        <p:nvSpPr>
          <p:cNvPr id="5" name="Footer Placeholder 4"/>
          <p:cNvSpPr>
            <a:spLocks noGrp="1"/>
          </p:cNvSpPr>
          <p:nvPr>
            <p:ph type="ftr" sz="quarter" idx="11"/>
          </p:nvPr>
        </p:nvSpPr>
        <p:spPr/>
        <p:txBody>
          <a:bodyPr/>
          <a:lstStyle/>
          <a:p>
            <a:endParaRPr lang="en-ZA"/>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ZA" smtClean="0"/>
              <a:t>‹#›</a:t>
            </a:fld>
            <a:endParaRPr lang="en-ZA"/>
          </a:p>
        </p:txBody>
      </p:sp>
    </p:spTree>
    <p:extLst>
      <p:ext uri="{BB962C8B-B14F-4D97-AF65-F5344CB8AC3E}">
        <p14:creationId xmlns:p14="http://schemas.microsoft.com/office/powerpoint/2010/main" val="230819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Only - left">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7DD9237C-03C9-D843-906B-96D98C6B2D61}" type="datetime1">
              <a:rPr lang="en-US" smtClean="0"/>
              <a:t>1/16/2019</a:t>
            </a:fld>
            <a:endParaRPr lang="en-ZA"/>
          </a:p>
        </p:txBody>
      </p:sp>
      <p:sp>
        <p:nvSpPr>
          <p:cNvPr id="5" name="Footer Placeholder 4"/>
          <p:cNvSpPr>
            <a:spLocks noGrp="1"/>
          </p:cNvSpPr>
          <p:nvPr>
            <p:ph type="ftr" sz="quarter" idx="11"/>
          </p:nvPr>
        </p:nvSpPr>
        <p:spPr/>
        <p:txBody>
          <a:bodyPr/>
          <a:lstStyle/>
          <a:p>
            <a:endParaRPr lang="en-ZA"/>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ZA" smtClean="0"/>
              <a:t>‹#›</a:t>
            </a:fld>
            <a:endParaRPr lang="en-ZA"/>
          </a:p>
        </p:txBody>
      </p:sp>
    </p:spTree>
    <p:extLst>
      <p:ext uri="{BB962C8B-B14F-4D97-AF65-F5344CB8AC3E}">
        <p14:creationId xmlns:p14="http://schemas.microsoft.com/office/powerpoint/2010/main" val="257957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ullets as Icons 5X Vertical">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5B480622-FB8F-493B-9965-971B07D752E2}"/>
              </a:ext>
            </a:extLst>
          </p:cNvPr>
          <p:cNvSpPr>
            <a:spLocks noGrp="1"/>
          </p:cNvSpPr>
          <p:nvPr>
            <p:ph type="body" sz="quarter" idx="13" hasCustomPrompt="1"/>
          </p:nvPr>
        </p:nvSpPr>
        <p:spPr>
          <a:xfrm>
            <a:off x="6792913" y="1748812"/>
            <a:ext cx="3852000" cy="720000"/>
          </a:xfrm>
          <a:prstGeom prst="roundRect">
            <a:avLst/>
          </a:prstGeom>
          <a:solidFill>
            <a:schemeClr val="bg1">
              <a:lumMod val="95000"/>
            </a:schemeClr>
          </a:solidFill>
          <a:ln w="31750">
            <a:solidFill>
              <a:schemeClr val="accent1"/>
            </a:solidFill>
          </a:ln>
        </p:spPr>
        <p:txBody>
          <a:bodyPr anchor="ctr">
            <a:normAutofit/>
          </a:bodyPr>
          <a:lstStyle>
            <a:lvl1pPr marL="0" indent="0">
              <a:buNone/>
              <a:defRPr sz="2100">
                <a:solidFill>
                  <a:schemeClr val="tx1"/>
                </a:solidFill>
              </a:defRPr>
            </a:lvl1pPr>
          </a:lstStyle>
          <a:p>
            <a:pPr lvl="0"/>
            <a:r>
              <a:rPr lang="en-US" dirty="0"/>
              <a:t>Text Item</a:t>
            </a:r>
            <a:endParaRPr lang="en-ZA" dirty="0"/>
          </a:p>
        </p:txBody>
      </p:sp>
      <p:sp>
        <p:nvSpPr>
          <p:cNvPr id="16" name="Text Placeholder 9">
            <a:extLst>
              <a:ext uri="{FF2B5EF4-FFF2-40B4-BE49-F238E27FC236}">
                <a16:creationId xmlns:a16="http://schemas.microsoft.com/office/drawing/2014/main" id="{2C5BC223-8B87-4685-A901-71B07847E41C}"/>
              </a:ext>
            </a:extLst>
          </p:cNvPr>
          <p:cNvSpPr>
            <a:spLocks noGrp="1"/>
          </p:cNvSpPr>
          <p:nvPr>
            <p:ph type="body" sz="quarter" idx="14" hasCustomPrompt="1"/>
          </p:nvPr>
        </p:nvSpPr>
        <p:spPr>
          <a:xfrm>
            <a:off x="6792913" y="2561156"/>
            <a:ext cx="3852000" cy="720000"/>
          </a:xfrm>
          <a:prstGeom prst="roundRect">
            <a:avLst/>
          </a:prstGeom>
          <a:solidFill>
            <a:schemeClr val="bg1">
              <a:lumMod val="95000"/>
            </a:schemeClr>
          </a:solidFill>
          <a:ln w="31750">
            <a:solidFill>
              <a:schemeClr val="accent2"/>
            </a:solidFill>
          </a:ln>
        </p:spPr>
        <p:txBody>
          <a:bodyPr anchor="ctr">
            <a:normAutofit/>
          </a:bodyPr>
          <a:lstStyle>
            <a:lvl1pPr marL="0" indent="0">
              <a:buNone/>
              <a:defRPr sz="2100">
                <a:solidFill>
                  <a:schemeClr val="tx1"/>
                </a:solidFill>
              </a:defRPr>
            </a:lvl1pPr>
          </a:lstStyle>
          <a:p>
            <a:pPr lvl="0"/>
            <a:r>
              <a:rPr lang="en-US" dirty="0"/>
              <a:t>Text Item</a:t>
            </a:r>
            <a:endParaRPr lang="en-ZA" dirty="0"/>
          </a:p>
        </p:txBody>
      </p:sp>
      <p:sp>
        <p:nvSpPr>
          <p:cNvPr id="17" name="Text Placeholder 9">
            <a:extLst>
              <a:ext uri="{FF2B5EF4-FFF2-40B4-BE49-F238E27FC236}">
                <a16:creationId xmlns:a16="http://schemas.microsoft.com/office/drawing/2014/main" id="{1AE3DDF2-FC22-4381-9763-408FEF9648BD}"/>
              </a:ext>
            </a:extLst>
          </p:cNvPr>
          <p:cNvSpPr>
            <a:spLocks noGrp="1"/>
          </p:cNvSpPr>
          <p:nvPr>
            <p:ph type="body" sz="quarter" idx="15" hasCustomPrompt="1"/>
          </p:nvPr>
        </p:nvSpPr>
        <p:spPr>
          <a:xfrm>
            <a:off x="6792913" y="3373501"/>
            <a:ext cx="3852000" cy="720000"/>
          </a:xfrm>
          <a:prstGeom prst="roundRect">
            <a:avLst/>
          </a:prstGeom>
          <a:solidFill>
            <a:schemeClr val="bg1">
              <a:lumMod val="95000"/>
            </a:schemeClr>
          </a:solidFill>
          <a:ln w="31750">
            <a:solidFill>
              <a:schemeClr val="accent3"/>
            </a:solidFill>
          </a:ln>
        </p:spPr>
        <p:txBody>
          <a:bodyPr anchor="ctr">
            <a:normAutofit/>
          </a:bodyPr>
          <a:lstStyle>
            <a:lvl1pPr marL="0" indent="0">
              <a:buNone/>
              <a:defRPr sz="2100">
                <a:solidFill>
                  <a:schemeClr val="tx1"/>
                </a:solidFill>
              </a:defRPr>
            </a:lvl1pPr>
          </a:lstStyle>
          <a:p>
            <a:pPr lvl="0"/>
            <a:r>
              <a:rPr lang="en-US" dirty="0"/>
              <a:t>Text Item</a:t>
            </a:r>
            <a:endParaRPr lang="en-ZA" dirty="0"/>
          </a:p>
        </p:txBody>
      </p:sp>
      <p:sp>
        <p:nvSpPr>
          <p:cNvPr id="18" name="Text Placeholder 9">
            <a:extLst>
              <a:ext uri="{FF2B5EF4-FFF2-40B4-BE49-F238E27FC236}">
                <a16:creationId xmlns:a16="http://schemas.microsoft.com/office/drawing/2014/main" id="{6170A2BF-28BF-4B27-B92D-B1423601B767}"/>
              </a:ext>
            </a:extLst>
          </p:cNvPr>
          <p:cNvSpPr>
            <a:spLocks noGrp="1"/>
          </p:cNvSpPr>
          <p:nvPr>
            <p:ph type="body" sz="quarter" idx="16" hasCustomPrompt="1"/>
          </p:nvPr>
        </p:nvSpPr>
        <p:spPr>
          <a:xfrm>
            <a:off x="6792913" y="4185846"/>
            <a:ext cx="3852000" cy="720000"/>
          </a:xfrm>
          <a:prstGeom prst="roundRect">
            <a:avLst/>
          </a:prstGeom>
          <a:solidFill>
            <a:schemeClr val="bg1">
              <a:lumMod val="95000"/>
            </a:schemeClr>
          </a:solidFill>
          <a:ln w="31750">
            <a:solidFill>
              <a:schemeClr val="accent4"/>
            </a:solidFill>
          </a:ln>
        </p:spPr>
        <p:txBody>
          <a:bodyPr anchor="ctr">
            <a:normAutofit/>
          </a:bodyPr>
          <a:lstStyle>
            <a:lvl1pPr marL="0" indent="0">
              <a:buNone/>
              <a:defRPr sz="2100">
                <a:solidFill>
                  <a:schemeClr val="tx1"/>
                </a:solidFill>
              </a:defRPr>
            </a:lvl1pPr>
          </a:lstStyle>
          <a:p>
            <a:pPr lvl="0"/>
            <a:r>
              <a:rPr lang="en-US" dirty="0"/>
              <a:t>Text Item</a:t>
            </a:r>
            <a:endParaRPr lang="en-ZA" dirty="0"/>
          </a:p>
        </p:txBody>
      </p:sp>
      <p:sp>
        <p:nvSpPr>
          <p:cNvPr id="19" name="Text Placeholder 9">
            <a:extLst>
              <a:ext uri="{FF2B5EF4-FFF2-40B4-BE49-F238E27FC236}">
                <a16:creationId xmlns:a16="http://schemas.microsoft.com/office/drawing/2014/main" id="{2DB1D08C-9D26-4EC5-B935-D6A265A2A672}"/>
              </a:ext>
            </a:extLst>
          </p:cNvPr>
          <p:cNvSpPr>
            <a:spLocks noGrp="1"/>
          </p:cNvSpPr>
          <p:nvPr>
            <p:ph type="body" sz="quarter" idx="17" hasCustomPrompt="1"/>
          </p:nvPr>
        </p:nvSpPr>
        <p:spPr>
          <a:xfrm>
            <a:off x="6792913" y="4998190"/>
            <a:ext cx="3852000" cy="720000"/>
          </a:xfrm>
          <a:prstGeom prst="roundRect">
            <a:avLst/>
          </a:prstGeom>
          <a:solidFill>
            <a:schemeClr val="bg1">
              <a:lumMod val="95000"/>
            </a:schemeClr>
          </a:solidFill>
          <a:ln w="31750">
            <a:solidFill>
              <a:schemeClr val="accent6"/>
            </a:solidFill>
          </a:ln>
        </p:spPr>
        <p:txBody>
          <a:bodyPr anchor="ctr">
            <a:normAutofit/>
          </a:bodyPr>
          <a:lstStyle>
            <a:lvl1pPr marL="0" indent="0">
              <a:buNone/>
              <a:defRPr sz="2100">
                <a:solidFill>
                  <a:schemeClr val="tx1"/>
                </a:solidFill>
              </a:defRPr>
            </a:lvl1pPr>
          </a:lstStyle>
          <a:p>
            <a:pPr lvl="0"/>
            <a:r>
              <a:rPr lang="en-US" dirty="0"/>
              <a:t>Text Item</a:t>
            </a:r>
            <a:endParaRPr lang="en-ZA" dirty="0"/>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397BD2BD-1F35-9841-A6BF-76BE540EE01F}" type="datetime1">
              <a:rPr lang="en-US" smtClean="0"/>
              <a:t>1/16/2019</a:t>
            </a:fld>
            <a:endParaRPr lang="en-ZA"/>
          </a:p>
        </p:txBody>
      </p:sp>
      <p:sp>
        <p:nvSpPr>
          <p:cNvPr id="5" name="Footer Placeholder 4"/>
          <p:cNvSpPr>
            <a:spLocks noGrp="1"/>
          </p:cNvSpPr>
          <p:nvPr>
            <p:ph type="ftr" sz="quarter" idx="11"/>
          </p:nvPr>
        </p:nvSpPr>
        <p:spPr/>
        <p:txBody>
          <a:bodyPr/>
          <a:lstStyle/>
          <a:p>
            <a:endParaRPr lang="en-ZA"/>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ZA" smtClean="0"/>
              <a:t>‹#›</a:t>
            </a:fld>
            <a:endParaRPr lang="en-ZA"/>
          </a:p>
        </p:txBody>
      </p:sp>
      <p:sp>
        <p:nvSpPr>
          <p:cNvPr id="14" name="Picture Placeholder 13">
            <a:extLst>
              <a:ext uri="{FF2B5EF4-FFF2-40B4-BE49-F238E27FC236}">
                <a16:creationId xmlns:a16="http://schemas.microsoft.com/office/drawing/2014/main" id="{9DDAF6ED-5E16-4D29-98B7-FB80DB3AAFEC}"/>
              </a:ext>
            </a:extLst>
          </p:cNvPr>
          <p:cNvSpPr>
            <a:spLocks noGrp="1"/>
          </p:cNvSpPr>
          <p:nvPr>
            <p:ph type="pic" sz="quarter" idx="18" hasCustomPrompt="1"/>
          </p:nvPr>
        </p:nvSpPr>
        <p:spPr>
          <a:xfrm>
            <a:off x="5870575" y="1840504"/>
            <a:ext cx="536616" cy="536616"/>
          </a:xfrm>
        </p:spPr>
        <p:txBody>
          <a:bodyPr lIns="0" tIns="0" rIns="0" bIns="0" anchor="ctr">
            <a:normAutofit/>
          </a:bodyPr>
          <a:lstStyle>
            <a:lvl1pPr marL="0" indent="0" algn="ctr">
              <a:buNone/>
              <a:defRPr sz="1100" i="1"/>
            </a:lvl1pPr>
          </a:lstStyle>
          <a:p>
            <a:r>
              <a:rPr lang="en-ZA" dirty="0"/>
              <a:t>Icon</a:t>
            </a:r>
          </a:p>
        </p:txBody>
      </p:sp>
      <p:sp>
        <p:nvSpPr>
          <p:cNvPr id="21" name="Picture Placeholder 13">
            <a:extLst>
              <a:ext uri="{FF2B5EF4-FFF2-40B4-BE49-F238E27FC236}">
                <a16:creationId xmlns:a16="http://schemas.microsoft.com/office/drawing/2014/main" id="{8C305CB7-F303-430E-951A-7FC6F97062AA}"/>
              </a:ext>
            </a:extLst>
          </p:cNvPr>
          <p:cNvSpPr>
            <a:spLocks noGrp="1"/>
          </p:cNvSpPr>
          <p:nvPr>
            <p:ph type="pic" sz="quarter" idx="19" hasCustomPrompt="1"/>
          </p:nvPr>
        </p:nvSpPr>
        <p:spPr>
          <a:xfrm>
            <a:off x="5870575" y="2652849"/>
            <a:ext cx="536616" cy="536616"/>
          </a:xfrm>
        </p:spPr>
        <p:txBody>
          <a:bodyPr lIns="0" tIns="0" rIns="0" bIns="0" anchor="ctr">
            <a:normAutofit/>
          </a:bodyPr>
          <a:lstStyle>
            <a:lvl1pPr marL="0" indent="0" algn="ctr">
              <a:buNone/>
              <a:defRPr sz="1100" i="1"/>
            </a:lvl1pPr>
          </a:lstStyle>
          <a:p>
            <a:r>
              <a:rPr lang="en-ZA" dirty="0"/>
              <a:t>Icon</a:t>
            </a:r>
          </a:p>
        </p:txBody>
      </p:sp>
      <p:sp>
        <p:nvSpPr>
          <p:cNvPr id="22" name="Picture Placeholder 13">
            <a:extLst>
              <a:ext uri="{FF2B5EF4-FFF2-40B4-BE49-F238E27FC236}">
                <a16:creationId xmlns:a16="http://schemas.microsoft.com/office/drawing/2014/main" id="{84D427E5-ED69-4A46-A9B7-F4DC4466F320}"/>
              </a:ext>
            </a:extLst>
          </p:cNvPr>
          <p:cNvSpPr>
            <a:spLocks noGrp="1"/>
          </p:cNvSpPr>
          <p:nvPr>
            <p:ph type="pic" sz="quarter" idx="20" hasCustomPrompt="1"/>
          </p:nvPr>
        </p:nvSpPr>
        <p:spPr>
          <a:xfrm>
            <a:off x="5870575" y="3465194"/>
            <a:ext cx="536616" cy="536616"/>
          </a:xfrm>
        </p:spPr>
        <p:txBody>
          <a:bodyPr lIns="0" tIns="0" rIns="0" bIns="0" anchor="ctr">
            <a:normAutofit/>
          </a:bodyPr>
          <a:lstStyle>
            <a:lvl1pPr marL="0" indent="0" algn="ctr">
              <a:buNone/>
              <a:defRPr sz="1100" i="1"/>
            </a:lvl1pPr>
          </a:lstStyle>
          <a:p>
            <a:r>
              <a:rPr lang="en-ZA" dirty="0"/>
              <a:t>Icon</a:t>
            </a:r>
          </a:p>
        </p:txBody>
      </p:sp>
      <p:sp>
        <p:nvSpPr>
          <p:cNvPr id="24" name="Picture Placeholder 13">
            <a:extLst>
              <a:ext uri="{FF2B5EF4-FFF2-40B4-BE49-F238E27FC236}">
                <a16:creationId xmlns:a16="http://schemas.microsoft.com/office/drawing/2014/main" id="{3DDA902F-61D6-4F1C-86C6-D1F5584AE8B3}"/>
              </a:ext>
            </a:extLst>
          </p:cNvPr>
          <p:cNvSpPr>
            <a:spLocks noGrp="1"/>
          </p:cNvSpPr>
          <p:nvPr>
            <p:ph type="pic" sz="quarter" idx="21" hasCustomPrompt="1"/>
          </p:nvPr>
        </p:nvSpPr>
        <p:spPr>
          <a:xfrm>
            <a:off x="5870575" y="4277539"/>
            <a:ext cx="536616" cy="536616"/>
          </a:xfrm>
        </p:spPr>
        <p:txBody>
          <a:bodyPr lIns="0" tIns="0" rIns="0" bIns="0" anchor="ctr">
            <a:normAutofit/>
          </a:bodyPr>
          <a:lstStyle>
            <a:lvl1pPr marL="0" indent="0" algn="ctr">
              <a:buNone/>
              <a:defRPr sz="1100" i="1"/>
            </a:lvl1pPr>
          </a:lstStyle>
          <a:p>
            <a:r>
              <a:rPr lang="en-ZA" dirty="0"/>
              <a:t>Icon</a:t>
            </a:r>
          </a:p>
        </p:txBody>
      </p:sp>
      <p:sp>
        <p:nvSpPr>
          <p:cNvPr id="26" name="Picture Placeholder 13">
            <a:extLst>
              <a:ext uri="{FF2B5EF4-FFF2-40B4-BE49-F238E27FC236}">
                <a16:creationId xmlns:a16="http://schemas.microsoft.com/office/drawing/2014/main" id="{D8B6871A-9C69-4437-A5AD-A0400BAF2C6D}"/>
              </a:ext>
            </a:extLst>
          </p:cNvPr>
          <p:cNvSpPr>
            <a:spLocks noGrp="1"/>
          </p:cNvSpPr>
          <p:nvPr>
            <p:ph type="pic" sz="quarter" idx="23" hasCustomPrompt="1"/>
          </p:nvPr>
        </p:nvSpPr>
        <p:spPr>
          <a:xfrm>
            <a:off x="5870575" y="5089882"/>
            <a:ext cx="536616" cy="536616"/>
          </a:xfrm>
        </p:spPr>
        <p:txBody>
          <a:bodyPr lIns="0" tIns="0" rIns="0" bIns="0" anchor="ctr">
            <a:normAutofit/>
          </a:bodyPr>
          <a:lstStyle>
            <a:lvl1pPr marL="0" indent="0" algn="ctr">
              <a:buNone/>
              <a:defRPr sz="1100" i="1"/>
            </a:lvl1pPr>
          </a:lstStyle>
          <a:p>
            <a:r>
              <a:rPr lang="en-ZA" dirty="0"/>
              <a:t>Icon</a:t>
            </a:r>
          </a:p>
        </p:txBody>
      </p:sp>
    </p:spTree>
    <p:extLst>
      <p:ext uri="{BB962C8B-B14F-4D97-AF65-F5344CB8AC3E}">
        <p14:creationId xmlns:p14="http://schemas.microsoft.com/office/powerpoint/2010/main" val="329625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Light">
    <p:spTree>
      <p:nvGrpSpPr>
        <p:cNvPr id="1" name=""/>
        <p:cNvGrpSpPr/>
        <p:nvPr/>
      </p:nvGrpSpPr>
      <p:grpSpPr>
        <a:xfrm>
          <a:off x="0" y="0"/>
          <a:ext cx="0" cy="0"/>
          <a:chOff x="0" y="0"/>
          <a:chExt cx="0" cy="0"/>
        </a:xfrm>
      </p:grpSpPr>
      <p:sp>
        <p:nvSpPr>
          <p:cNvPr id="31" name="Oval 30">
            <a:extLst>
              <a:ext uri="{FF2B5EF4-FFF2-40B4-BE49-F238E27FC236}">
                <a16:creationId xmlns:a16="http://schemas.microsoft.com/office/drawing/2014/main" id="{B8ACAEC3-8D8C-3848-8630-7A0DFF3F6116}"/>
              </a:ext>
            </a:extLst>
          </p:cNvPr>
          <p:cNvSpPr>
            <a:spLocks noChangeAspect="1"/>
          </p:cNvSpPr>
          <p:nvPr userDrawn="1"/>
        </p:nvSpPr>
        <p:spPr>
          <a:xfrm>
            <a:off x="8699143" y="3702940"/>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icture Placeholder 9">
            <a:extLst>
              <a:ext uri="{FF2B5EF4-FFF2-40B4-BE49-F238E27FC236}">
                <a16:creationId xmlns:a16="http://schemas.microsoft.com/office/drawing/2014/main" id="{CC12BEA0-F502-0646-A370-7ECF194608D0}"/>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29" name="Oval 28">
            <a:extLst>
              <a:ext uri="{FF2B5EF4-FFF2-40B4-BE49-F238E27FC236}">
                <a16:creationId xmlns:a16="http://schemas.microsoft.com/office/drawing/2014/main" id="{D58C6160-632A-B540-A7E5-81F40CEC1FE7}"/>
              </a:ext>
            </a:extLst>
          </p:cNvPr>
          <p:cNvSpPr>
            <a:spLocks noChangeAspect="1"/>
          </p:cNvSpPr>
          <p:nvPr userDrawn="1"/>
        </p:nvSpPr>
        <p:spPr>
          <a:xfrm>
            <a:off x="6287247" y="370677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icture Placeholder 9">
            <a:extLst>
              <a:ext uri="{FF2B5EF4-FFF2-40B4-BE49-F238E27FC236}">
                <a16:creationId xmlns:a16="http://schemas.microsoft.com/office/drawing/2014/main" id="{EB2FEBB6-C1E0-0D47-8CCC-05EE2F756590}"/>
              </a:ext>
            </a:extLst>
          </p:cNvPr>
          <p:cNvSpPr>
            <a:spLocks noGrp="1"/>
          </p:cNvSpPr>
          <p:nvPr>
            <p:ph type="pic" sz="quarter" idx="23" hasCustomPrompt="1"/>
          </p:nvPr>
        </p:nvSpPr>
        <p:spPr>
          <a:xfrm>
            <a:off x="6452271" y="3873673"/>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22" name="Oval 21">
            <a:extLst>
              <a:ext uri="{FF2B5EF4-FFF2-40B4-BE49-F238E27FC236}">
                <a16:creationId xmlns:a16="http://schemas.microsoft.com/office/drawing/2014/main" id="{7215E544-9553-AC42-B5C3-F7AE9AD6D815}"/>
              </a:ext>
            </a:extLst>
          </p:cNvPr>
          <p:cNvSpPr>
            <a:spLocks noChangeAspect="1"/>
          </p:cNvSpPr>
          <p:nvPr userDrawn="1"/>
        </p:nvSpPr>
        <p:spPr>
          <a:xfrm>
            <a:off x="8699143"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F76E934A-C634-DF4D-992A-6E01917693AD}"/>
              </a:ext>
            </a:extLst>
          </p:cNvPr>
          <p:cNvSpPr>
            <a:spLocks noChangeAspect="1"/>
          </p:cNvSpPr>
          <p:nvPr userDrawn="1"/>
        </p:nvSpPr>
        <p:spPr>
          <a:xfrm>
            <a:off x="6289119"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6E94F40A-5592-5744-BFD7-61B04D70BFE7}" type="datetime1">
              <a:rPr lang="en-US" smtClean="0"/>
              <a:t>1/16/2019</a:t>
            </a:fld>
            <a:endParaRPr lang="en-ZA"/>
          </a:p>
        </p:txBody>
      </p:sp>
      <p:sp>
        <p:nvSpPr>
          <p:cNvPr id="5" name="Footer Placeholder 4"/>
          <p:cNvSpPr>
            <a:spLocks noGrp="1"/>
          </p:cNvSpPr>
          <p:nvPr>
            <p:ph type="ftr" sz="quarter" idx="11"/>
          </p:nvPr>
        </p:nvSpPr>
        <p:spPr/>
        <p:txBody>
          <a:bodyPr/>
          <a:lstStyle/>
          <a:p>
            <a:endParaRPr lang="en-ZA"/>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ZA" smtClean="0"/>
              <a:t>‹#›</a:t>
            </a:fld>
            <a:endParaRPr lang="en-ZA"/>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dirty="0"/>
              <a:t>Edit bullet description</a:t>
            </a:r>
            <a:endParaRPr lang="en-ZA" dirty="0"/>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dirty="0"/>
              <a:t>Edit bullet description</a:t>
            </a:r>
            <a:endParaRPr lang="en-ZA" dirty="0"/>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dirty="0"/>
              <a:t>Edit bullet description</a:t>
            </a:r>
            <a:endParaRPr lang="en-ZA" dirty="0"/>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dirty="0"/>
              <a:t>Edit bullet description</a:t>
            </a:r>
            <a:endParaRPr lang="en-ZA" dirty="0"/>
          </a:p>
        </p:txBody>
      </p:sp>
      <p:sp>
        <p:nvSpPr>
          <p:cNvPr id="20" name="Picture Placeholder 9">
            <a:extLst>
              <a:ext uri="{FF2B5EF4-FFF2-40B4-BE49-F238E27FC236}">
                <a16:creationId xmlns:a16="http://schemas.microsoft.com/office/drawing/2014/main" id="{8E97E18E-0E31-B542-9578-D6E4DCD84680}"/>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24" name="Picture Placeholder 9">
            <a:extLst>
              <a:ext uri="{FF2B5EF4-FFF2-40B4-BE49-F238E27FC236}">
                <a16:creationId xmlns:a16="http://schemas.microsoft.com/office/drawing/2014/main" id="{7602DDF7-46BD-6045-BDB0-45F47B0B6A9C}"/>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spTree>
    <p:extLst>
      <p:ext uri="{BB962C8B-B14F-4D97-AF65-F5344CB8AC3E}">
        <p14:creationId xmlns:p14="http://schemas.microsoft.com/office/powerpoint/2010/main" val="182046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86F73ED6-3B3B-5A45-912C-FCFD7D53593C}"/>
              </a:ext>
            </a:extLst>
          </p:cNvPr>
          <p:cNvSpPr>
            <a:spLocks noChangeAspect="1"/>
          </p:cNvSpPr>
          <p:nvPr userDrawn="1"/>
        </p:nvSpPr>
        <p:spPr>
          <a:xfrm>
            <a:off x="8699143" y="3702940"/>
            <a:ext cx="1261872" cy="12618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icture Placeholder 9">
            <a:extLst>
              <a:ext uri="{FF2B5EF4-FFF2-40B4-BE49-F238E27FC236}">
                <a16:creationId xmlns:a16="http://schemas.microsoft.com/office/drawing/2014/main" id="{B5971407-B12A-EE45-895D-769807DFC767}"/>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22" name="Oval 21">
            <a:extLst>
              <a:ext uri="{FF2B5EF4-FFF2-40B4-BE49-F238E27FC236}">
                <a16:creationId xmlns:a16="http://schemas.microsoft.com/office/drawing/2014/main" id="{36215321-76D7-AD41-B779-DE347C617DB3}"/>
              </a:ext>
            </a:extLst>
          </p:cNvPr>
          <p:cNvSpPr>
            <a:spLocks noChangeAspect="1"/>
          </p:cNvSpPr>
          <p:nvPr userDrawn="1"/>
        </p:nvSpPr>
        <p:spPr>
          <a:xfrm>
            <a:off x="6288183" y="3706777"/>
            <a:ext cx="1261872" cy="12618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icture Placeholder 9">
            <a:extLst>
              <a:ext uri="{FF2B5EF4-FFF2-40B4-BE49-F238E27FC236}">
                <a16:creationId xmlns:a16="http://schemas.microsoft.com/office/drawing/2014/main" id="{E61684B2-1403-BD44-80B1-6A5C0D0A3C67}"/>
              </a:ext>
            </a:extLst>
          </p:cNvPr>
          <p:cNvSpPr>
            <a:spLocks noGrp="1"/>
          </p:cNvSpPr>
          <p:nvPr>
            <p:ph type="pic" sz="quarter" idx="23" hasCustomPrompt="1"/>
          </p:nvPr>
        </p:nvSpPr>
        <p:spPr>
          <a:xfrm>
            <a:off x="6454143" y="3873673"/>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29" name="Oval 28">
            <a:extLst>
              <a:ext uri="{FF2B5EF4-FFF2-40B4-BE49-F238E27FC236}">
                <a16:creationId xmlns:a16="http://schemas.microsoft.com/office/drawing/2014/main" id="{3B87B079-A5F0-D34B-90BD-17403B51EF47}"/>
              </a:ext>
            </a:extLst>
          </p:cNvPr>
          <p:cNvSpPr>
            <a:spLocks noChangeAspect="1"/>
          </p:cNvSpPr>
          <p:nvPr userDrawn="1"/>
        </p:nvSpPr>
        <p:spPr>
          <a:xfrm>
            <a:off x="8699143" y="799317"/>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7169BE7-153A-034D-B3C8-A226C22DE09C}"/>
              </a:ext>
            </a:extLst>
          </p:cNvPr>
          <p:cNvSpPr>
            <a:spLocks noChangeAspect="1"/>
          </p:cNvSpPr>
          <p:nvPr userDrawn="1"/>
        </p:nvSpPr>
        <p:spPr>
          <a:xfrm>
            <a:off x="6288183" y="799317"/>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icture Placeholder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32" name="Picture Placeholder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A177F711-7020-994E-A797-D04033A0CF12}" type="datetime1">
              <a:rPr lang="en-US" smtClean="0"/>
              <a:t>1/16/2019</a:t>
            </a:fld>
            <a:endParaRPr lang="en-ZA"/>
          </a:p>
        </p:txBody>
      </p:sp>
      <p:sp>
        <p:nvSpPr>
          <p:cNvPr id="5" name="Footer Placeholder 4"/>
          <p:cNvSpPr>
            <a:spLocks noGrp="1"/>
          </p:cNvSpPr>
          <p:nvPr>
            <p:ph type="ftr" sz="quarter" idx="11"/>
          </p:nvPr>
        </p:nvSpPr>
        <p:spPr/>
        <p:txBody>
          <a:bodyPr/>
          <a:lstStyle/>
          <a:p>
            <a:endParaRPr lang="en-ZA"/>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ZA" smtClean="0"/>
              <a:t>‹#›</a:t>
            </a:fld>
            <a:endParaRPr lang="en-ZA"/>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dirty="0"/>
              <a:t>Edit bullet description</a:t>
            </a:r>
            <a:endParaRPr lang="en-ZA" dirty="0"/>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dirty="0"/>
              <a:t>Edit bullet description</a:t>
            </a:r>
            <a:endParaRPr lang="en-ZA" dirty="0"/>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dirty="0"/>
              <a:t>Edit bullet description</a:t>
            </a:r>
            <a:endParaRPr lang="en-ZA" dirty="0"/>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dirty="0"/>
              <a:t>Edit bullet description</a:t>
            </a:r>
            <a:endParaRPr lang="en-ZA" dirty="0"/>
          </a:p>
        </p:txBody>
      </p:sp>
    </p:spTree>
    <p:extLst>
      <p:ext uri="{BB962C8B-B14F-4D97-AF65-F5344CB8AC3E}">
        <p14:creationId xmlns:p14="http://schemas.microsoft.com/office/powerpoint/2010/main" val="325413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 Icon Bullets Vertical">
    <p:spTree>
      <p:nvGrpSpPr>
        <p:cNvPr id="1" name=""/>
        <p:cNvGrpSpPr/>
        <p:nvPr/>
      </p:nvGrpSpPr>
      <p:grpSpPr>
        <a:xfrm>
          <a:off x="0" y="0"/>
          <a:ext cx="0" cy="0"/>
          <a:chOff x="0" y="0"/>
          <a:chExt cx="0" cy="0"/>
        </a:xfrm>
      </p:grpSpPr>
      <p:sp>
        <p:nvSpPr>
          <p:cNvPr id="29" name="Oval 28">
            <a:extLst>
              <a:ext uri="{FF2B5EF4-FFF2-40B4-BE49-F238E27FC236}">
                <a16:creationId xmlns:a16="http://schemas.microsoft.com/office/drawing/2014/main" id="{3B87B079-A5F0-D34B-90BD-17403B51EF47}"/>
              </a:ext>
            </a:extLst>
          </p:cNvPr>
          <p:cNvSpPr>
            <a:spLocks noChangeAspect="1"/>
          </p:cNvSpPr>
          <p:nvPr userDrawn="1"/>
        </p:nvSpPr>
        <p:spPr>
          <a:xfrm>
            <a:off x="8699143" y="2234226"/>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7169BE7-153A-034D-B3C8-A226C22DE09C}"/>
              </a:ext>
            </a:extLst>
          </p:cNvPr>
          <p:cNvSpPr>
            <a:spLocks noChangeAspect="1"/>
          </p:cNvSpPr>
          <p:nvPr userDrawn="1"/>
        </p:nvSpPr>
        <p:spPr>
          <a:xfrm>
            <a:off x="6288183" y="2234226"/>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Picture Placeholder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2401122"/>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32" name="Picture Placeholder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2400186"/>
            <a:ext cx="929952" cy="929952"/>
          </a:xfrm>
          <a:prstGeom prst="ellipse">
            <a:avLst/>
          </a:prstGeom>
          <a:noFill/>
          <a:effectLst/>
        </p:spPr>
        <p:txBody>
          <a:bodyPr anchor="ctr">
            <a:normAutofit/>
          </a:bodyPr>
          <a:lstStyle>
            <a:lvl1pPr marL="0" indent="0" algn="ctr">
              <a:buNone/>
              <a:defRPr sz="1200" i="1"/>
            </a:lvl1pPr>
          </a:lstStyle>
          <a:p>
            <a:r>
              <a:rPr lang="en-ZA"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A177F711-7020-994E-A797-D04033A0CF12}" type="datetime1">
              <a:rPr lang="en-US" smtClean="0"/>
              <a:t>1/16/2019</a:t>
            </a:fld>
            <a:endParaRPr lang="en-ZA"/>
          </a:p>
        </p:txBody>
      </p:sp>
      <p:sp>
        <p:nvSpPr>
          <p:cNvPr id="5" name="Footer Placeholder 4"/>
          <p:cNvSpPr>
            <a:spLocks noGrp="1"/>
          </p:cNvSpPr>
          <p:nvPr>
            <p:ph type="ftr" sz="quarter" idx="11"/>
          </p:nvPr>
        </p:nvSpPr>
        <p:spPr/>
        <p:txBody>
          <a:bodyPr/>
          <a:lstStyle/>
          <a:p>
            <a:endParaRPr lang="en-ZA"/>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ZA" smtClean="0"/>
              <a:t>‹#›</a:t>
            </a:fld>
            <a:endParaRPr lang="en-ZA"/>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3785996"/>
            <a:ext cx="2325688" cy="1503455"/>
          </a:xfrm>
        </p:spPr>
        <p:txBody>
          <a:bodyPr>
            <a:noAutofit/>
          </a:bodyPr>
          <a:lstStyle>
            <a:lvl1pPr marL="0" indent="0" algn="ctr">
              <a:buNone/>
              <a:defRPr sz="1200"/>
            </a:lvl1pPr>
          </a:lstStyle>
          <a:p>
            <a:pPr lvl="0"/>
            <a:r>
              <a:rPr lang="en-US" dirty="0"/>
              <a:t>Edit bullet description</a:t>
            </a:r>
            <a:endParaRPr lang="en-ZA" dirty="0"/>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3785996"/>
            <a:ext cx="2325688" cy="1503455"/>
          </a:xfrm>
        </p:spPr>
        <p:txBody>
          <a:bodyPr>
            <a:noAutofit/>
          </a:bodyPr>
          <a:lstStyle>
            <a:lvl1pPr marL="0" indent="0" algn="ctr">
              <a:buNone/>
              <a:defRPr sz="1200"/>
            </a:lvl1pPr>
          </a:lstStyle>
          <a:p>
            <a:pPr lvl="0"/>
            <a:r>
              <a:rPr lang="en-US" dirty="0"/>
              <a:t>Edit bullet description</a:t>
            </a:r>
            <a:endParaRPr lang="en-ZA" dirty="0"/>
          </a:p>
        </p:txBody>
      </p:sp>
    </p:spTree>
    <p:extLst>
      <p:ext uri="{BB962C8B-B14F-4D97-AF65-F5344CB8AC3E}">
        <p14:creationId xmlns:p14="http://schemas.microsoft.com/office/powerpoint/2010/main" val="246506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4 Icon Bullets Horizontal">
    <p:spTree>
      <p:nvGrpSpPr>
        <p:cNvPr id="1" name=""/>
        <p:cNvGrpSpPr/>
        <p:nvPr/>
      </p:nvGrpSpPr>
      <p:grpSpPr>
        <a:xfrm>
          <a:off x="0" y="0"/>
          <a:ext cx="0" cy="0"/>
          <a:chOff x="0" y="0"/>
          <a:chExt cx="0" cy="0"/>
        </a:xfrm>
      </p:grpSpPr>
      <p:sp>
        <p:nvSpPr>
          <p:cNvPr id="32" name="Oval 31">
            <a:extLst>
              <a:ext uri="{FF2B5EF4-FFF2-40B4-BE49-F238E27FC236}">
                <a16:creationId xmlns:a16="http://schemas.microsoft.com/office/drawing/2014/main" id="{F625DE42-6A2A-D745-B1F8-2AF2793533BE}"/>
              </a:ext>
            </a:extLst>
          </p:cNvPr>
          <p:cNvSpPr>
            <a:spLocks noChangeAspect="1"/>
          </p:cNvSpPr>
          <p:nvPr userDrawn="1"/>
        </p:nvSpPr>
        <p:spPr>
          <a:xfrm>
            <a:off x="8404601" y="3981394"/>
            <a:ext cx="1042415" cy="104241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icture Placeholder 9">
            <a:extLst>
              <a:ext uri="{FF2B5EF4-FFF2-40B4-BE49-F238E27FC236}">
                <a16:creationId xmlns:a16="http://schemas.microsoft.com/office/drawing/2014/main" id="{A87D37E3-62A9-1F44-8520-EBED16BF1C0F}"/>
              </a:ext>
            </a:extLst>
          </p:cNvPr>
          <p:cNvSpPr>
            <a:spLocks noGrp="1"/>
          </p:cNvSpPr>
          <p:nvPr>
            <p:ph type="pic" sz="quarter" idx="24" hasCustomPrompt="1"/>
          </p:nvPr>
        </p:nvSpPr>
        <p:spPr>
          <a:xfrm>
            <a:off x="8535100" y="4123125"/>
            <a:ext cx="781417" cy="758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29" name="Oval 28">
            <a:extLst>
              <a:ext uri="{FF2B5EF4-FFF2-40B4-BE49-F238E27FC236}">
                <a16:creationId xmlns:a16="http://schemas.microsoft.com/office/drawing/2014/main" id="{75F8797D-AFBD-534A-AC82-DE2B7BAECE83}"/>
              </a:ext>
            </a:extLst>
          </p:cNvPr>
          <p:cNvSpPr>
            <a:spLocks noChangeAspect="1"/>
          </p:cNvSpPr>
          <p:nvPr userDrawn="1"/>
        </p:nvSpPr>
        <p:spPr>
          <a:xfrm>
            <a:off x="8404601" y="1932281"/>
            <a:ext cx="1042415" cy="10424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icture Placeholder 9">
            <a:extLst>
              <a:ext uri="{FF2B5EF4-FFF2-40B4-BE49-F238E27FC236}">
                <a16:creationId xmlns:a16="http://schemas.microsoft.com/office/drawing/2014/main" id="{EFE809D2-16A3-B143-BC10-FEC397E62C62}"/>
              </a:ext>
            </a:extLst>
          </p:cNvPr>
          <p:cNvSpPr>
            <a:spLocks noGrp="1"/>
          </p:cNvSpPr>
          <p:nvPr>
            <p:ph type="pic" sz="quarter" idx="23" hasCustomPrompt="1"/>
          </p:nvPr>
        </p:nvSpPr>
        <p:spPr>
          <a:xfrm>
            <a:off x="8535100" y="2074012"/>
            <a:ext cx="781417" cy="758952"/>
          </a:xfrm>
          <a:prstGeom prst="ellipse">
            <a:avLst/>
          </a:prstGeom>
          <a:noFill/>
          <a:effectLst/>
        </p:spPr>
        <p:txBody>
          <a:bodyPr anchor="ctr">
            <a:normAutofit/>
          </a:bodyPr>
          <a:lstStyle>
            <a:lvl1pPr marL="0" indent="0" algn="ctr">
              <a:buNone/>
              <a:defRPr sz="1200" i="1"/>
            </a:lvl1pPr>
          </a:lstStyle>
          <a:p>
            <a:r>
              <a:rPr lang="en-ZA"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8C369370-372E-0846-B090-5E6EF97A3B62}" type="datetime1">
              <a:rPr lang="en-US" smtClean="0"/>
              <a:t>1/16/2019</a:t>
            </a:fld>
            <a:endParaRPr lang="en-ZA"/>
          </a:p>
        </p:txBody>
      </p:sp>
      <p:sp>
        <p:nvSpPr>
          <p:cNvPr id="5" name="Footer Placeholder 4"/>
          <p:cNvSpPr>
            <a:spLocks noGrp="1"/>
          </p:cNvSpPr>
          <p:nvPr>
            <p:ph type="ftr" sz="quarter" idx="11"/>
          </p:nvPr>
        </p:nvSpPr>
        <p:spPr/>
        <p:txBody>
          <a:bodyPr/>
          <a:lstStyle/>
          <a:p>
            <a:endParaRPr lang="en-ZA"/>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ZA" smtClean="0"/>
              <a:t>‹#›</a:t>
            </a:fld>
            <a:endParaRPr lang="en-ZA"/>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6189670" y="1840992"/>
            <a:ext cx="2095046" cy="1225056"/>
          </a:xfrm>
        </p:spPr>
        <p:txBody>
          <a:bodyPr anchor="ctr">
            <a:noAutofit/>
          </a:bodyPr>
          <a:lstStyle>
            <a:lvl1pPr marL="0" indent="0" algn="l">
              <a:buNone/>
              <a:defRPr sz="1200"/>
            </a:lvl1pPr>
          </a:lstStyle>
          <a:p>
            <a:pPr lvl="0"/>
            <a:r>
              <a:rPr lang="en-US" dirty="0"/>
              <a:t>Edit bullet description</a:t>
            </a:r>
            <a:endParaRPr lang="en-ZA" dirty="0"/>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9519533" y="1840992"/>
            <a:ext cx="2095046" cy="1225056"/>
          </a:xfrm>
        </p:spPr>
        <p:txBody>
          <a:bodyPr anchor="ctr">
            <a:noAutofit/>
          </a:bodyPr>
          <a:lstStyle>
            <a:lvl1pPr marL="0" indent="0" algn="l">
              <a:buNone/>
              <a:defRPr sz="1200"/>
            </a:lvl1pPr>
          </a:lstStyle>
          <a:p>
            <a:pPr lvl="0"/>
            <a:r>
              <a:rPr lang="en-US" dirty="0"/>
              <a:t>Edit bullet description</a:t>
            </a:r>
            <a:endParaRPr lang="en-ZA" dirty="0"/>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6189670" y="3891529"/>
            <a:ext cx="2095046" cy="1222144"/>
          </a:xfrm>
        </p:spPr>
        <p:txBody>
          <a:bodyPr anchor="ctr">
            <a:noAutofit/>
          </a:bodyPr>
          <a:lstStyle>
            <a:lvl1pPr marL="0" indent="0" algn="l">
              <a:buNone/>
              <a:defRPr sz="1200"/>
            </a:lvl1pPr>
          </a:lstStyle>
          <a:p>
            <a:pPr lvl="0"/>
            <a:r>
              <a:rPr lang="en-US" dirty="0"/>
              <a:t>Edit bullet description</a:t>
            </a:r>
            <a:endParaRPr lang="en-ZA" dirty="0"/>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9519533" y="3891529"/>
            <a:ext cx="2095046" cy="1222144"/>
          </a:xfrm>
        </p:spPr>
        <p:txBody>
          <a:bodyPr anchor="ctr">
            <a:noAutofit/>
          </a:bodyPr>
          <a:lstStyle>
            <a:lvl1pPr marL="0" indent="0" algn="l">
              <a:buNone/>
              <a:defRPr sz="1200"/>
            </a:lvl1pPr>
          </a:lstStyle>
          <a:p>
            <a:pPr lvl="0"/>
            <a:r>
              <a:rPr lang="en-US" dirty="0"/>
              <a:t>Edit bullet description</a:t>
            </a:r>
            <a:endParaRPr lang="en-ZA" dirty="0"/>
          </a:p>
        </p:txBody>
      </p:sp>
      <p:sp>
        <p:nvSpPr>
          <p:cNvPr id="20" name="Oval 19">
            <a:extLst>
              <a:ext uri="{FF2B5EF4-FFF2-40B4-BE49-F238E27FC236}">
                <a16:creationId xmlns:a16="http://schemas.microsoft.com/office/drawing/2014/main" id="{73963115-25B3-494B-9A13-AC92EFE94C09}"/>
              </a:ext>
            </a:extLst>
          </p:cNvPr>
          <p:cNvSpPr>
            <a:spLocks noChangeAspect="1"/>
          </p:cNvSpPr>
          <p:nvPr userDrawn="1"/>
        </p:nvSpPr>
        <p:spPr>
          <a:xfrm>
            <a:off x="5070995" y="1932281"/>
            <a:ext cx="1042415" cy="10424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icture Placeholder 9">
            <a:extLst>
              <a:ext uri="{FF2B5EF4-FFF2-40B4-BE49-F238E27FC236}">
                <a16:creationId xmlns:a16="http://schemas.microsoft.com/office/drawing/2014/main" id="{3C759269-D6E6-2B41-8BEE-8B5AFB809B6A}"/>
              </a:ext>
            </a:extLst>
          </p:cNvPr>
          <p:cNvSpPr>
            <a:spLocks noGrp="1"/>
          </p:cNvSpPr>
          <p:nvPr>
            <p:ph type="pic" sz="quarter" idx="21" hasCustomPrompt="1"/>
          </p:nvPr>
        </p:nvSpPr>
        <p:spPr>
          <a:xfrm>
            <a:off x="5201494" y="2074012"/>
            <a:ext cx="781417" cy="758952"/>
          </a:xfrm>
          <a:prstGeom prst="ellipse">
            <a:avLst/>
          </a:prstGeom>
          <a:noFill/>
          <a:effectLst/>
        </p:spPr>
        <p:txBody>
          <a:bodyPr anchor="ctr">
            <a:normAutofit/>
          </a:bodyPr>
          <a:lstStyle>
            <a:lvl1pPr marL="0" indent="0" algn="ctr">
              <a:buNone/>
              <a:defRPr sz="1200" i="1"/>
            </a:lvl1pPr>
          </a:lstStyle>
          <a:p>
            <a:r>
              <a:rPr lang="en-ZA" dirty="0"/>
              <a:t>Select Icon</a:t>
            </a:r>
          </a:p>
        </p:txBody>
      </p:sp>
      <p:sp>
        <p:nvSpPr>
          <p:cNvPr id="22" name="Oval 21">
            <a:extLst>
              <a:ext uri="{FF2B5EF4-FFF2-40B4-BE49-F238E27FC236}">
                <a16:creationId xmlns:a16="http://schemas.microsoft.com/office/drawing/2014/main" id="{43E569D5-DC38-7C46-95CD-ACFBFBF591A2}"/>
              </a:ext>
            </a:extLst>
          </p:cNvPr>
          <p:cNvSpPr>
            <a:spLocks noChangeAspect="1"/>
          </p:cNvSpPr>
          <p:nvPr userDrawn="1"/>
        </p:nvSpPr>
        <p:spPr>
          <a:xfrm>
            <a:off x="5070995" y="3981394"/>
            <a:ext cx="1042415" cy="104241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Picture Placeholder 9">
            <a:extLst>
              <a:ext uri="{FF2B5EF4-FFF2-40B4-BE49-F238E27FC236}">
                <a16:creationId xmlns:a16="http://schemas.microsoft.com/office/drawing/2014/main" id="{E8396DFD-D667-2648-9BE4-6237690F7999}"/>
              </a:ext>
            </a:extLst>
          </p:cNvPr>
          <p:cNvSpPr>
            <a:spLocks noGrp="1"/>
          </p:cNvSpPr>
          <p:nvPr>
            <p:ph type="pic" sz="quarter" idx="22" hasCustomPrompt="1"/>
          </p:nvPr>
        </p:nvSpPr>
        <p:spPr>
          <a:xfrm>
            <a:off x="5201494" y="4123125"/>
            <a:ext cx="781417" cy="758952"/>
          </a:xfrm>
          <a:prstGeom prst="ellipse">
            <a:avLst/>
          </a:prstGeom>
          <a:noFill/>
          <a:effectLst/>
        </p:spPr>
        <p:txBody>
          <a:bodyPr anchor="ctr">
            <a:normAutofit/>
          </a:bodyPr>
          <a:lstStyle>
            <a:lvl1pPr marL="0" indent="0" algn="ctr">
              <a:buNone/>
              <a:defRPr sz="1200" i="1"/>
            </a:lvl1pPr>
          </a:lstStyle>
          <a:p>
            <a:r>
              <a:rPr lang="en-ZA" dirty="0"/>
              <a:t>Select Icon</a:t>
            </a:r>
          </a:p>
        </p:txBody>
      </p:sp>
    </p:spTree>
    <p:extLst>
      <p:ext uri="{BB962C8B-B14F-4D97-AF65-F5344CB8AC3E}">
        <p14:creationId xmlns:p14="http://schemas.microsoft.com/office/powerpoint/2010/main" val="292990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7">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tx1">
                    <a:lumMod val="75000"/>
                    <a:lumOff val="25000"/>
                  </a:schemeClr>
                </a:solidFill>
              </a:defRPr>
            </a:lvl1pPr>
          </a:lstStyle>
          <a:p>
            <a:fld id="{36ACA6CA-E140-824D-8E8B-5CC5036BDBAE}" type="datetime1">
              <a:rPr lang="en-US" smtClean="0"/>
              <a:pPr/>
              <a:t>1/16/2019</a:t>
            </a:fld>
            <a:endParaRPr lang="en-ZA"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tx1">
                    <a:lumMod val="75000"/>
                    <a:lumOff val="25000"/>
                  </a:schemeClr>
                </a:solidFill>
                <a:latin typeface="+mn-lt"/>
              </a:defRPr>
            </a:lvl1pPr>
          </a:lstStyle>
          <a:p>
            <a:endParaRPr lang="en-ZA"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9FF96B15-8338-45D5-A943-561235072D66}" type="slidenum">
              <a:rPr lang="en-ZA" smtClean="0"/>
              <a:t>‹#›</a:t>
            </a:fld>
            <a:endParaRPr lang="en-ZA"/>
          </a:p>
        </p:txBody>
      </p:sp>
    </p:spTree>
    <p:extLst>
      <p:ext uri="{BB962C8B-B14F-4D97-AF65-F5344CB8AC3E}">
        <p14:creationId xmlns:p14="http://schemas.microsoft.com/office/powerpoint/2010/main" val="206391533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59" r:id="rId4"/>
    <p:sldLayoutId id="2147483860" r:id="rId5"/>
    <p:sldLayoutId id="2147483861" r:id="rId6"/>
    <p:sldLayoutId id="2147483862" r:id="rId7"/>
    <p:sldLayoutId id="2147483864" r:id="rId8"/>
    <p:sldLayoutId id="2147483863" r:id="rId9"/>
    <p:sldLayoutId id="2147483858" r:id="rId10"/>
    <p:sldLayoutId id="2147483865" r:id="rId11"/>
    <p:sldLayoutId id="2147483844" r:id="rId12"/>
    <p:sldLayoutId id="2147483845" r:id="rId13"/>
    <p:sldLayoutId id="2147483846" r:id="rId14"/>
    <p:sldLayoutId id="2147483847" r:id="rId15"/>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9B41E-FC51-4047-9C2D-7FA6782DAFEB}"/>
              </a:ext>
            </a:extLst>
          </p:cNvPr>
          <p:cNvSpPr>
            <a:spLocks noGrp="1"/>
          </p:cNvSpPr>
          <p:nvPr>
            <p:ph type="ctrTitle"/>
          </p:nvPr>
        </p:nvSpPr>
        <p:spPr/>
        <p:txBody>
          <a:bodyPr/>
          <a:lstStyle/>
          <a:p>
            <a:r>
              <a:rPr lang="en-US" dirty="0"/>
              <a:t>The Initiative on Aging Education at UC</a:t>
            </a:r>
            <a:endParaRPr lang="en-ZA" dirty="0">
              <a:solidFill>
                <a:schemeClr val="bg1"/>
              </a:solidFill>
            </a:endParaRPr>
          </a:p>
        </p:txBody>
      </p:sp>
      <p:sp>
        <p:nvSpPr>
          <p:cNvPr id="3" name="Subtitle 2">
            <a:extLst>
              <a:ext uri="{FF2B5EF4-FFF2-40B4-BE49-F238E27FC236}">
                <a16:creationId xmlns:a16="http://schemas.microsoft.com/office/drawing/2014/main" id="{252E989F-747B-4007-9C7A-A35E8B662A7B}"/>
              </a:ext>
            </a:extLst>
          </p:cNvPr>
          <p:cNvSpPr>
            <a:spLocks noGrp="1"/>
          </p:cNvSpPr>
          <p:nvPr>
            <p:ph type="subTitle" idx="1"/>
          </p:nvPr>
        </p:nvSpPr>
        <p:spPr/>
        <p:txBody>
          <a:bodyPr>
            <a:normAutofit/>
          </a:bodyPr>
          <a:lstStyle/>
          <a:p>
            <a:r>
              <a:rPr lang="en-ZA" sz="2400" dirty="0">
                <a:solidFill>
                  <a:schemeClr val="bg1"/>
                </a:solidFill>
              </a:rPr>
              <a:t>Karlynn BrintzenhofeSzoc</a:t>
            </a:r>
          </a:p>
        </p:txBody>
      </p:sp>
    </p:spTree>
    <p:extLst>
      <p:ext uri="{BB962C8B-B14F-4D97-AF65-F5344CB8AC3E}">
        <p14:creationId xmlns:p14="http://schemas.microsoft.com/office/powerpoint/2010/main" val="30670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36197996-BD1E-4A6D-9268-DB108B2B2AE2}"/>
              </a:ext>
            </a:extLst>
          </p:cNvPr>
          <p:cNvSpPr>
            <a:spLocks noGrp="1"/>
          </p:cNvSpPr>
          <p:nvPr>
            <p:ph sz="quarter" idx="13"/>
          </p:nvPr>
        </p:nvSpPr>
        <p:spPr>
          <a:xfrm>
            <a:off x="6058861" y="502920"/>
            <a:ext cx="5582675" cy="5876199"/>
          </a:xfrm>
        </p:spPr>
        <p:txBody>
          <a:bodyPr>
            <a:normAutofit fontScale="92500"/>
          </a:bodyPr>
          <a:lstStyle/>
          <a:p>
            <a:endParaRPr lang="en-US" sz="3600" dirty="0">
              <a:cs typeface="Arial" panose="020B0604020202020204" pitchFamily="34" charset="0"/>
            </a:endParaRPr>
          </a:p>
          <a:p>
            <a:r>
              <a:rPr lang="en-US" sz="3700" dirty="0">
                <a:cs typeface="Arial" panose="020B0604020202020204" pitchFamily="34" charset="0"/>
              </a:rPr>
              <a:t>Launched in response to the </a:t>
            </a:r>
            <a:r>
              <a:rPr lang="en-US" sz="3700" i="1" dirty="0">
                <a:cs typeface="Arial" panose="020B0604020202020204" pitchFamily="34" charset="0"/>
              </a:rPr>
              <a:t>James Gruber Endowed Fund for Aging Education</a:t>
            </a:r>
            <a:r>
              <a:rPr lang="en-US" sz="3700" dirty="0">
                <a:cs typeface="Arial" panose="020B0604020202020204" pitchFamily="34" charset="0"/>
              </a:rPr>
              <a:t> in 2017</a:t>
            </a:r>
          </a:p>
          <a:p>
            <a:pPr marL="0" indent="0">
              <a:buNone/>
            </a:pPr>
            <a:endParaRPr lang="en-US" sz="3700" dirty="0">
              <a:cs typeface="Arial" panose="020B0604020202020204" pitchFamily="34" charset="0"/>
            </a:endParaRPr>
          </a:p>
          <a:p>
            <a:r>
              <a:rPr lang="en-US" sz="3700" dirty="0">
                <a:cs typeface="Arial" panose="020B0604020202020204" pitchFamily="34" charset="0"/>
              </a:rPr>
              <a:t>Housed in the School of Social Work in the College of Allied Health</a:t>
            </a:r>
          </a:p>
          <a:p>
            <a:endParaRPr lang="en-US" sz="3600" dirty="0">
              <a:cs typeface="Arial" panose="020B0604020202020204" pitchFamily="34" charset="0"/>
            </a:endParaRPr>
          </a:p>
          <a:p>
            <a:endParaRPr lang="en-US" dirty="0"/>
          </a:p>
        </p:txBody>
      </p:sp>
      <p:sp>
        <p:nvSpPr>
          <p:cNvPr id="2" name="Title 1">
            <a:extLst>
              <a:ext uri="{FF2B5EF4-FFF2-40B4-BE49-F238E27FC236}">
                <a16:creationId xmlns:a16="http://schemas.microsoft.com/office/drawing/2014/main" id="{B91F6B52-A20E-426B-B7E0-1B6AAB46C89F}"/>
              </a:ext>
            </a:extLst>
          </p:cNvPr>
          <p:cNvSpPr>
            <a:spLocks noGrp="1"/>
          </p:cNvSpPr>
          <p:nvPr>
            <p:ph type="title"/>
          </p:nvPr>
        </p:nvSpPr>
        <p:spPr>
          <a:xfrm>
            <a:off x="1108187" y="1889760"/>
            <a:ext cx="3860260" cy="2667000"/>
          </a:xfrm>
        </p:spPr>
        <p:txBody>
          <a:bodyPr>
            <a:noAutofit/>
          </a:bodyPr>
          <a:lstStyle/>
          <a:p>
            <a:r>
              <a:rPr lang="en-US" sz="4000" dirty="0"/>
              <a:t>The Initiative on Aging Education at UC</a:t>
            </a:r>
            <a:endParaRPr lang="en-ZA" sz="4000" dirty="0"/>
          </a:p>
        </p:txBody>
      </p:sp>
      <p:sp>
        <p:nvSpPr>
          <p:cNvPr id="3" name="Slide Number Placeholder 2">
            <a:extLst>
              <a:ext uri="{FF2B5EF4-FFF2-40B4-BE49-F238E27FC236}">
                <a16:creationId xmlns:a16="http://schemas.microsoft.com/office/drawing/2014/main" id="{0E198AB5-8BDA-AB41-9AEF-8516B23BB694}"/>
              </a:ext>
            </a:extLst>
          </p:cNvPr>
          <p:cNvSpPr>
            <a:spLocks noGrp="1"/>
          </p:cNvSpPr>
          <p:nvPr>
            <p:ph type="sldNum" sz="quarter" idx="12"/>
          </p:nvPr>
        </p:nvSpPr>
        <p:spPr/>
        <p:txBody>
          <a:bodyPr/>
          <a:lstStyle/>
          <a:p>
            <a:fld id="{9FF96B15-8338-45D5-A943-561235072D66}" type="slidenum">
              <a:rPr lang="en-ZA" smtClean="0"/>
              <a:t>2</a:t>
            </a:fld>
            <a:endParaRPr lang="en-ZA"/>
          </a:p>
        </p:txBody>
      </p:sp>
    </p:spTree>
    <p:extLst>
      <p:ext uri="{BB962C8B-B14F-4D97-AF65-F5344CB8AC3E}">
        <p14:creationId xmlns:p14="http://schemas.microsoft.com/office/powerpoint/2010/main" val="232105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7CB6AB-91F8-4E6B-B7F5-484878A54C0F}"/>
              </a:ext>
            </a:extLst>
          </p:cNvPr>
          <p:cNvSpPr>
            <a:spLocks noGrp="1"/>
          </p:cNvSpPr>
          <p:nvPr>
            <p:ph sz="quarter" idx="13"/>
          </p:nvPr>
        </p:nvSpPr>
        <p:spPr/>
        <p:txBody>
          <a:bodyPr/>
          <a:lstStyle/>
          <a:p>
            <a:endParaRPr lang="en-US" sz="3400" dirty="0"/>
          </a:p>
          <a:p>
            <a:endParaRPr lang="en-US" sz="3400" dirty="0"/>
          </a:p>
          <a:p>
            <a:r>
              <a:rPr lang="en-US" sz="3400" dirty="0"/>
              <a:t>The University of Cincinnati will be the epicenter for education on the issues associated with all aspects of aging.</a:t>
            </a:r>
          </a:p>
          <a:p>
            <a:endParaRPr lang="en-US" dirty="0"/>
          </a:p>
        </p:txBody>
      </p:sp>
      <p:sp>
        <p:nvSpPr>
          <p:cNvPr id="3" name="Title 2">
            <a:extLst>
              <a:ext uri="{FF2B5EF4-FFF2-40B4-BE49-F238E27FC236}">
                <a16:creationId xmlns:a16="http://schemas.microsoft.com/office/drawing/2014/main" id="{ED36B187-ADC0-461D-831C-11CF85C2F029}"/>
              </a:ext>
            </a:extLst>
          </p:cNvPr>
          <p:cNvSpPr>
            <a:spLocks noGrp="1"/>
          </p:cNvSpPr>
          <p:nvPr>
            <p:ph type="title"/>
          </p:nvPr>
        </p:nvSpPr>
        <p:spPr/>
        <p:txBody>
          <a:bodyPr>
            <a:normAutofit/>
          </a:bodyPr>
          <a:lstStyle/>
          <a:p>
            <a:r>
              <a:rPr lang="en-US" sz="4000" dirty="0"/>
              <a:t>Vision v 1.4</a:t>
            </a:r>
          </a:p>
        </p:txBody>
      </p:sp>
      <p:sp>
        <p:nvSpPr>
          <p:cNvPr id="5" name="Slide Number Placeholder 4">
            <a:extLst>
              <a:ext uri="{FF2B5EF4-FFF2-40B4-BE49-F238E27FC236}">
                <a16:creationId xmlns:a16="http://schemas.microsoft.com/office/drawing/2014/main" id="{36AD7BE9-7F40-46EF-B1DE-E9C9EAD3F990}"/>
              </a:ext>
            </a:extLst>
          </p:cNvPr>
          <p:cNvSpPr>
            <a:spLocks noGrp="1"/>
          </p:cNvSpPr>
          <p:nvPr>
            <p:ph type="sldNum" sz="quarter" idx="12"/>
          </p:nvPr>
        </p:nvSpPr>
        <p:spPr/>
        <p:txBody>
          <a:bodyPr/>
          <a:lstStyle/>
          <a:p>
            <a:fld id="{9FF96B15-8338-45D5-A943-561235072D66}" type="slidenum">
              <a:rPr lang="en-ZA" smtClean="0"/>
              <a:t>3</a:t>
            </a:fld>
            <a:endParaRPr lang="en-ZA"/>
          </a:p>
        </p:txBody>
      </p:sp>
    </p:spTree>
    <p:extLst>
      <p:ext uri="{BB962C8B-B14F-4D97-AF65-F5344CB8AC3E}">
        <p14:creationId xmlns:p14="http://schemas.microsoft.com/office/powerpoint/2010/main" val="724008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7CB6AB-91F8-4E6B-B7F5-484878A54C0F}"/>
              </a:ext>
            </a:extLst>
          </p:cNvPr>
          <p:cNvSpPr>
            <a:spLocks noGrp="1"/>
          </p:cNvSpPr>
          <p:nvPr>
            <p:ph sz="quarter" idx="13"/>
          </p:nvPr>
        </p:nvSpPr>
        <p:spPr/>
        <p:txBody>
          <a:bodyPr>
            <a:normAutofit fontScale="92500"/>
          </a:bodyPr>
          <a:lstStyle/>
          <a:p>
            <a:endParaRPr lang="en-US" sz="3400" dirty="0"/>
          </a:p>
          <a:p>
            <a:r>
              <a:rPr lang="en-US" sz="3400" dirty="0"/>
              <a:t>The UC Center for Aging Education seeks to improve the quality of life for older adults by enhancing interdisciplinary educational and research opportunities focused on caring for older adults for faculty, students, and community members. </a:t>
            </a:r>
          </a:p>
          <a:p>
            <a:endParaRPr lang="en-US" dirty="0"/>
          </a:p>
        </p:txBody>
      </p:sp>
      <p:sp>
        <p:nvSpPr>
          <p:cNvPr id="3" name="Title 2">
            <a:extLst>
              <a:ext uri="{FF2B5EF4-FFF2-40B4-BE49-F238E27FC236}">
                <a16:creationId xmlns:a16="http://schemas.microsoft.com/office/drawing/2014/main" id="{ED36B187-ADC0-461D-831C-11CF85C2F029}"/>
              </a:ext>
            </a:extLst>
          </p:cNvPr>
          <p:cNvSpPr>
            <a:spLocks noGrp="1"/>
          </p:cNvSpPr>
          <p:nvPr>
            <p:ph type="title"/>
          </p:nvPr>
        </p:nvSpPr>
        <p:spPr/>
        <p:txBody>
          <a:bodyPr>
            <a:normAutofit/>
          </a:bodyPr>
          <a:lstStyle/>
          <a:p>
            <a:r>
              <a:rPr lang="en-US" sz="4000" dirty="0"/>
              <a:t>Mission v 1.6</a:t>
            </a:r>
          </a:p>
        </p:txBody>
      </p:sp>
      <p:sp>
        <p:nvSpPr>
          <p:cNvPr id="5" name="Slide Number Placeholder 4">
            <a:extLst>
              <a:ext uri="{FF2B5EF4-FFF2-40B4-BE49-F238E27FC236}">
                <a16:creationId xmlns:a16="http://schemas.microsoft.com/office/drawing/2014/main" id="{36AD7BE9-7F40-46EF-B1DE-E9C9EAD3F990}"/>
              </a:ext>
            </a:extLst>
          </p:cNvPr>
          <p:cNvSpPr>
            <a:spLocks noGrp="1"/>
          </p:cNvSpPr>
          <p:nvPr>
            <p:ph type="sldNum" sz="quarter" idx="12"/>
          </p:nvPr>
        </p:nvSpPr>
        <p:spPr/>
        <p:txBody>
          <a:bodyPr/>
          <a:lstStyle/>
          <a:p>
            <a:fld id="{9FF96B15-8338-45D5-A943-561235072D66}" type="slidenum">
              <a:rPr lang="en-ZA" smtClean="0"/>
              <a:t>4</a:t>
            </a:fld>
            <a:endParaRPr lang="en-ZA"/>
          </a:p>
        </p:txBody>
      </p:sp>
    </p:spTree>
    <p:extLst>
      <p:ext uri="{BB962C8B-B14F-4D97-AF65-F5344CB8AC3E}">
        <p14:creationId xmlns:p14="http://schemas.microsoft.com/office/powerpoint/2010/main" val="1522984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88723-F88E-4F02-B1A9-D1224233BEEF}"/>
              </a:ext>
            </a:extLst>
          </p:cNvPr>
          <p:cNvSpPr>
            <a:spLocks noGrp="1"/>
          </p:cNvSpPr>
          <p:nvPr>
            <p:ph type="title"/>
          </p:nvPr>
        </p:nvSpPr>
        <p:spPr>
          <a:xfrm>
            <a:off x="1154956" y="1748811"/>
            <a:ext cx="3438881" cy="3018331"/>
          </a:xfrm>
        </p:spPr>
        <p:txBody>
          <a:bodyPr>
            <a:noAutofit/>
          </a:bodyPr>
          <a:lstStyle/>
          <a:p>
            <a:pPr>
              <a:lnSpc>
                <a:spcPct val="90000"/>
              </a:lnSpc>
            </a:pPr>
            <a:r>
              <a:rPr lang="en-US" sz="4000" dirty="0"/>
              <a:t>Focus Areas of the Initiative on Aging Education</a:t>
            </a:r>
            <a:endParaRPr lang="en-ZA" sz="4000" dirty="0">
              <a:solidFill>
                <a:schemeClr val="bg1"/>
              </a:solidFill>
            </a:endParaRPr>
          </a:p>
        </p:txBody>
      </p:sp>
      <p:pic>
        <p:nvPicPr>
          <p:cNvPr id="32" name="Picture Placeholder 31" descr="Open Book">
            <a:extLst>
              <a:ext uri="{FF2B5EF4-FFF2-40B4-BE49-F238E27FC236}">
                <a16:creationId xmlns:a16="http://schemas.microsoft.com/office/drawing/2014/main" id="{88238207-50D4-41D4-A729-30B439AC8420}"/>
              </a:ext>
            </a:extLst>
          </p:cNvPr>
          <p:cNvPicPr>
            <a:picLocks noGrp="1" noChangeAspect="1"/>
          </p:cNvPicPr>
          <p:nvPr>
            <p:ph type="pic" sz="quarter" idx="18"/>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5554833" y="1148817"/>
            <a:ext cx="442593" cy="442593"/>
          </a:xfrm>
        </p:spPr>
      </p:pic>
      <p:sp>
        <p:nvSpPr>
          <p:cNvPr id="3" name="Text Placeholder 2">
            <a:extLst>
              <a:ext uri="{FF2B5EF4-FFF2-40B4-BE49-F238E27FC236}">
                <a16:creationId xmlns:a16="http://schemas.microsoft.com/office/drawing/2014/main" id="{902B5742-D468-45B7-9156-641CD4D80AD3}"/>
              </a:ext>
            </a:extLst>
          </p:cNvPr>
          <p:cNvSpPr>
            <a:spLocks noGrp="1"/>
          </p:cNvSpPr>
          <p:nvPr>
            <p:ph type="body" sz="quarter" idx="13"/>
          </p:nvPr>
        </p:nvSpPr>
        <p:spPr>
          <a:xfrm>
            <a:off x="6415871" y="5527404"/>
            <a:ext cx="3852000" cy="720000"/>
          </a:xfrm>
          <a:ln>
            <a:solidFill>
              <a:srgbClr val="7030A0"/>
            </a:solidFill>
          </a:ln>
        </p:spPr>
        <p:txBody>
          <a:bodyPr>
            <a:normAutofit/>
          </a:bodyPr>
          <a:lstStyle/>
          <a:p>
            <a:r>
              <a:rPr lang="en-ZA" dirty="0"/>
              <a:t>Ethics</a:t>
            </a:r>
          </a:p>
        </p:txBody>
      </p:sp>
      <p:pic>
        <p:nvPicPr>
          <p:cNvPr id="34" name="Picture Placeholder 33" descr="Pencil">
            <a:extLst>
              <a:ext uri="{FF2B5EF4-FFF2-40B4-BE49-F238E27FC236}">
                <a16:creationId xmlns:a16="http://schemas.microsoft.com/office/drawing/2014/main" id="{3A3178EB-E188-4B9F-9865-1C058BC971A4}"/>
              </a:ext>
            </a:extLst>
          </p:cNvPr>
          <p:cNvPicPr>
            <a:picLocks noGrp="1" noChangeAspect="1"/>
          </p:cNvPicPr>
          <p:nvPr>
            <p:ph type="pic" sz="quarter" idx="19"/>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5472078" y="2134190"/>
            <a:ext cx="442593" cy="442593"/>
          </a:xfrm>
        </p:spPr>
      </p:pic>
      <p:sp>
        <p:nvSpPr>
          <p:cNvPr id="4" name="Text Placeholder 3">
            <a:extLst>
              <a:ext uri="{FF2B5EF4-FFF2-40B4-BE49-F238E27FC236}">
                <a16:creationId xmlns:a16="http://schemas.microsoft.com/office/drawing/2014/main" id="{D88D3AC9-532C-45CE-A886-41FE54A32E61}"/>
              </a:ext>
            </a:extLst>
          </p:cNvPr>
          <p:cNvSpPr>
            <a:spLocks noGrp="1"/>
          </p:cNvSpPr>
          <p:nvPr>
            <p:ph type="body" sz="quarter" idx="14"/>
          </p:nvPr>
        </p:nvSpPr>
        <p:spPr>
          <a:xfrm>
            <a:off x="6415871" y="1894287"/>
            <a:ext cx="3852000" cy="720000"/>
          </a:xfrm>
        </p:spPr>
        <p:txBody>
          <a:bodyPr>
            <a:normAutofit/>
          </a:bodyPr>
          <a:lstStyle/>
          <a:p>
            <a:r>
              <a:rPr lang="en-ZA" dirty="0"/>
              <a:t>Research</a:t>
            </a:r>
          </a:p>
        </p:txBody>
      </p:sp>
      <p:pic>
        <p:nvPicPr>
          <p:cNvPr id="36" name="Picture Placeholder 35" descr="Pen">
            <a:extLst>
              <a:ext uri="{FF2B5EF4-FFF2-40B4-BE49-F238E27FC236}">
                <a16:creationId xmlns:a16="http://schemas.microsoft.com/office/drawing/2014/main" id="{21A379A7-E90A-4466-BAB4-13E7280FC04A}"/>
              </a:ext>
            </a:extLst>
          </p:cNvPr>
          <p:cNvPicPr>
            <a:picLocks noGrp="1" noChangeAspect="1"/>
          </p:cNvPicPr>
          <p:nvPr>
            <p:ph type="pic" sz="quarter" idx="20"/>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a:off x="5448903" y="3035375"/>
            <a:ext cx="442593" cy="442593"/>
          </a:xfrm>
        </p:spPr>
      </p:pic>
      <p:sp>
        <p:nvSpPr>
          <p:cNvPr id="5" name="Text Placeholder 4">
            <a:extLst>
              <a:ext uri="{FF2B5EF4-FFF2-40B4-BE49-F238E27FC236}">
                <a16:creationId xmlns:a16="http://schemas.microsoft.com/office/drawing/2014/main" id="{CB033E00-5119-4205-BD29-9D1A753BE3C3}"/>
              </a:ext>
            </a:extLst>
          </p:cNvPr>
          <p:cNvSpPr>
            <a:spLocks noGrp="1"/>
          </p:cNvSpPr>
          <p:nvPr>
            <p:ph type="body" sz="quarter" idx="15"/>
          </p:nvPr>
        </p:nvSpPr>
        <p:spPr>
          <a:xfrm>
            <a:off x="6415871" y="2842157"/>
            <a:ext cx="3852000" cy="720000"/>
          </a:xfrm>
        </p:spPr>
        <p:txBody>
          <a:bodyPr>
            <a:normAutofit/>
          </a:bodyPr>
          <a:lstStyle/>
          <a:p>
            <a:r>
              <a:rPr lang="en-ZA" dirty="0"/>
              <a:t>Public Policy</a:t>
            </a:r>
          </a:p>
        </p:txBody>
      </p:sp>
      <p:pic>
        <p:nvPicPr>
          <p:cNvPr id="38" name="Picture Placeholder 37" descr="Highlighter ">
            <a:extLst>
              <a:ext uri="{FF2B5EF4-FFF2-40B4-BE49-F238E27FC236}">
                <a16:creationId xmlns:a16="http://schemas.microsoft.com/office/drawing/2014/main" id="{1CBCB90A-70A5-49AD-821D-C108E3441E0D}"/>
              </a:ext>
            </a:extLst>
          </p:cNvPr>
          <p:cNvPicPr>
            <a:picLocks noGrp="1" noChangeAspect="1"/>
          </p:cNvPicPr>
          <p:nvPr>
            <p:ph type="pic" sz="quarter" idx="21"/>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p:blipFill>
        <p:spPr>
          <a:xfrm>
            <a:off x="5435041" y="3936561"/>
            <a:ext cx="442593" cy="442593"/>
          </a:xfrm>
        </p:spPr>
      </p:pic>
      <p:sp>
        <p:nvSpPr>
          <p:cNvPr id="6" name="Text Placeholder 5">
            <a:extLst>
              <a:ext uri="{FF2B5EF4-FFF2-40B4-BE49-F238E27FC236}">
                <a16:creationId xmlns:a16="http://schemas.microsoft.com/office/drawing/2014/main" id="{0C0A6450-4901-4648-A1D8-F9E19429FA66}"/>
              </a:ext>
            </a:extLst>
          </p:cNvPr>
          <p:cNvSpPr>
            <a:spLocks noGrp="1"/>
          </p:cNvSpPr>
          <p:nvPr>
            <p:ph type="body" sz="quarter" idx="16"/>
          </p:nvPr>
        </p:nvSpPr>
        <p:spPr>
          <a:xfrm>
            <a:off x="6415871" y="3748149"/>
            <a:ext cx="3852000" cy="720000"/>
          </a:xfrm>
        </p:spPr>
        <p:txBody>
          <a:bodyPr>
            <a:normAutofit/>
          </a:bodyPr>
          <a:lstStyle/>
          <a:p>
            <a:r>
              <a:rPr lang="en-ZA" dirty="0"/>
              <a:t>Community</a:t>
            </a:r>
          </a:p>
        </p:txBody>
      </p:sp>
      <p:pic>
        <p:nvPicPr>
          <p:cNvPr id="40" name="Picture Placeholder 39" descr="Books">
            <a:extLst>
              <a:ext uri="{FF2B5EF4-FFF2-40B4-BE49-F238E27FC236}">
                <a16:creationId xmlns:a16="http://schemas.microsoft.com/office/drawing/2014/main" id="{21506F1E-3CF6-4B0C-AE4F-832BC6EA1314}"/>
              </a:ext>
            </a:extLst>
          </p:cNvPr>
          <p:cNvPicPr>
            <a:picLocks noGrp="1" noChangeAspect="1"/>
          </p:cNvPicPr>
          <p:nvPr>
            <p:ph type="pic" sz="quarter" idx="23"/>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a:fillRect/>
          </a:stretch>
        </p:blipFill>
        <p:spPr>
          <a:xfrm>
            <a:off x="5479213" y="4767142"/>
            <a:ext cx="442593" cy="442593"/>
          </a:xfrm>
        </p:spPr>
      </p:pic>
      <p:sp>
        <p:nvSpPr>
          <p:cNvPr id="9" name="Text Placeholder 8">
            <a:extLst>
              <a:ext uri="{FF2B5EF4-FFF2-40B4-BE49-F238E27FC236}">
                <a16:creationId xmlns:a16="http://schemas.microsoft.com/office/drawing/2014/main" id="{246A07C8-F3A3-4A79-ADA4-D3DF410E6827}"/>
              </a:ext>
            </a:extLst>
          </p:cNvPr>
          <p:cNvSpPr>
            <a:spLocks noGrp="1"/>
          </p:cNvSpPr>
          <p:nvPr>
            <p:ph type="body" sz="quarter" idx="17"/>
          </p:nvPr>
        </p:nvSpPr>
        <p:spPr>
          <a:xfrm>
            <a:off x="6415871" y="4628438"/>
            <a:ext cx="3852000" cy="720000"/>
          </a:xfrm>
        </p:spPr>
        <p:txBody>
          <a:bodyPr/>
          <a:lstStyle/>
          <a:p>
            <a:r>
              <a:rPr lang="en-ZA" dirty="0"/>
              <a:t>Workforce</a:t>
            </a:r>
          </a:p>
        </p:txBody>
      </p:sp>
      <p:sp>
        <p:nvSpPr>
          <p:cNvPr id="7" name="Slide Number Placeholder 6">
            <a:extLst>
              <a:ext uri="{FF2B5EF4-FFF2-40B4-BE49-F238E27FC236}">
                <a16:creationId xmlns:a16="http://schemas.microsoft.com/office/drawing/2014/main" id="{6B48CA6F-C72D-F944-B10D-0504BB669B47}"/>
              </a:ext>
            </a:extLst>
          </p:cNvPr>
          <p:cNvSpPr>
            <a:spLocks noGrp="1"/>
          </p:cNvSpPr>
          <p:nvPr>
            <p:ph type="sldNum" sz="quarter" idx="12"/>
          </p:nvPr>
        </p:nvSpPr>
        <p:spPr/>
        <p:txBody>
          <a:bodyPr/>
          <a:lstStyle/>
          <a:p>
            <a:fld id="{9FF96B15-8338-45D5-A943-561235072D66}" type="slidenum">
              <a:rPr lang="en-ZA" smtClean="0"/>
              <a:t>5</a:t>
            </a:fld>
            <a:endParaRPr lang="en-ZA"/>
          </a:p>
        </p:txBody>
      </p:sp>
      <p:sp>
        <p:nvSpPr>
          <p:cNvPr id="14" name="Text Placeholder 2">
            <a:extLst>
              <a:ext uri="{FF2B5EF4-FFF2-40B4-BE49-F238E27FC236}">
                <a16:creationId xmlns:a16="http://schemas.microsoft.com/office/drawing/2014/main" id="{90B9F53F-6AE8-44A2-8A55-1C3F05634A79}"/>
              </a:ext>
            </a:extLst>
          </p:cNvPr>
          <p:cNvSpPr txBox="1">
            <a:spLocks/>
          </p:cNvSpPr>
          <p:nvPr/>
        </p:nvSpPr>
        <p:spPr>
          <a:xfrm>
            <a:off x="6415871" y="970596"/>
            <a:ext cx="3852000" cy="720000"/>
          </a:xfrm>
          <a:prstGeom prst="roundRect">
            <a:avLst/>
          </a:prstGeom>
          <a:solidFill>
            <a:schemeClr val="bg1">
              <a:lumMod val="95000"/>
            </a:schemeClr>
          </a:solidFill>
          <a:ln w="31750">
            <a:solidFill>
              <a:schemeClr val="accent1"/>
            </a:solidFill>
          </a:ln>
        </p:spPr>
        <p:txBody>
          <a:bodyPr vert="horz" lIns="91440" tIns="45720" rIns="91440" bIns="45720" rtlCol="0" anchor="ctr">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100" b="0" i="0" kern="1200">
                <a:solidFill>
                  <a:schemeClr val="tx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ZA"/>
              <a:t>Education</a:t>
            </a:r>
            <a:endParaRPr lang="en-ZA" dirty="0"/>
          </a:p>
        </p:txBody>
      </p:sp>
      <p:pic>
        <p:nvPicPr>
          <p:cNvPr id="10" name="Graphic 9" descr="Pin">
            <a:extLst>
              <a:ext uri="{FF2B5EF4-FFF2-40B4-BE49-F238E27FC236}">
                <a16:creationId xmlns:a16="http://schemas.microsoft.com/office/drawing/2014/main" id="{C81A2BA6-2DBF-40D9-9263-8A111F908BB6}"/>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5329991" y="5512797"/>
            <a:ext cx="720000" cy="720000"/>
          </a:xfrm>
          <a:prstGeom prst="rect">
            <a:avLst/>
          </a:prstGeom>
        </p:spPr>
      </p:pic>
    </p:spTree>
    <p:extLst>
      <p:ext uri="{BB962C8B-B14F-4D97-AF65-F5344CB8AC3E}">
        <p14:creationId xmlns:p14="http://schemas.microsoft.com/office/powerpoint/2010/main" val="94487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3808511-B51B-4E30-8F23-919040389998}"/>
              </a:ext>
            </a:extLst>
          </p:cNvPr>
          <p:cNvSpPr>
            <a:spLocks noGrp="1"/>
          </p:cNvSpPr>
          <p:nvPr>
            <p:ph sz="quarter" idx="13"/>
          </p:nvPr>
        </p:nvSpPr>
        <p:spPr/>
        <p:txBody>
          <a:bodyPr>
            <a:normAutofit/>
          </a:bodyPr>
          <a:lstStyle/>
          <a:p>
            <a:endParaRPr lang="en-US" sz="3400" dirty="0"/>
          </a:p>
          <a:p>
            <a:endParaRPr lang="en-US" sz="3400" dirty="0"/>
          </a:p>
          <a:p>
            <a:endParaRPr lang="en-US" sz="3400" dirty="0"/>
          </a:p>
          <a:p>
            <a:r>
              <a:rPr lang="en-US" sz="3400" dirty="0"/>
              <a:t>Send email to Karlynn</a:t>
            </a:r>
          </a:p>
          <a:p>
            <a:r>
              <a:rPr lang="en-US" sz="3400" dirty="0"/>
              <a:t>brintzkn@ucmail.uc.edu</a:t>
            </a:r>
          </a:p>
        </p:txBody>
      </p:sp>
      <p:sp>
        <p:nvSpPr>
          <p:cNvPr id="2" name="Title 1">
            <a:extLst>
              <a:ext uri="{FF2B5EF4-FFF2-40B4-BE49-F238E27FC236}">
                <a16:creationId xmlns:a16="http://schemas.microsoft.com/office/drawing/2014/main" id="{FB2BD673-EA40-4ED7-BA07-752B777DDA22}"/>
              </a:ext>
            </a:extLst>
          </p:cNvPr>
          <p:cNvSpPr>
            <a:spLocks noGrp="1"/>
          </p:cNvSpPr>
          <p:nvPr>
            <p:ph type="title"/>
          </p:nvPr>
        </p:nvSpPr>
        <p:spPr>
          <a:xfrm>
            <a:off x="879586" y="1630680"/>
            <a:ext cx="4454157" cy="3276600"/>
          </a:xfrm>
        </p:spPr>
        <p:txBody>
          <a:bodyPr>
            <a:noAutofit/>
          </a:bodyPr>
          <a:lstStyle/>
          <a:p>
            <a:r>
              <a:rPr lang="en-US" sz="4000" dirty="0"/>
              <a:t>If you are interested in helping us move this initiative forward</a:t>
            </a:r>
          </a:p>
        </p:txBody>
      </p:sp>
      <p:sp>
        <p:nvSpPr>
          <p:cNvPr id="4" name="Slide Number Placeholder 3">
            <a:extLst>
              <a:ext uri="{FF2B5EF4-FFF2-40B4-BE49-F238E27FC236}">
                <a16:creationId xmlns:a16="http://schemas.microsoft.com/office/drawing/2014/main" id="{9309A77E-E57F-417D-90EB-23015DBEEF1C}"/>
              </a:ext>
            </a:extLst>
          </p:cNvPr>
          <p:cNvSpPr>
            <a:spLocks noGrp="1"/>
          </p:cNvSpPr>
          <p:nvPr>
            <p:ph type="sldNum" sz="quarter" idx="12"/>
          </p:nvPr>
        </p:nvSpPr>
        <p:spPr/>
        <p:txBody>
          <a:bodyPr/>
          <a:lstStyle/>
          <a:p>
            <a:fld id="{9FF96B15-8338-45D5-A943-561235072D66}" type="slidenum">
              <a:rPr lang="en-ZA" smtClean="0"/>
              <a:t>6</a:t>
            </a:fld>
            <a:endParaRPr lang="en-ZA"/>
          </a:p>
        </p:txBody>
      </p:sp>
    </p:spTree>
    <p:extLst>
      <p:ext uri="{BB962C8B-B14F-4D97-AF65-F5344CB8AC3E}">
        <p14:creationId xmlns:p14="http://schemas.microsoft.com/office/powerpoint/2010/main" val="1097212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Beginning of the Year Procedures SB - v5" id="{BBA9F524-CEEF-4AF7-823C-DBB4776159E8}" vid="{9EF92A8C-FDB2-41FE-AADD-EBCA8037BC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A1C8E2-513F-4C9C-99C7-9AE0E7429B06}">
  <ds:schemaRefs>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6dc4bcd6-49db-4c07-9060-8acfc67cef9f"/>
    <ds:schemaRef ds:uri="http://www.w3.org/XML/1998/namespace"/>
    <ds:schemaRef ds:uri="http://purl.org/dc/dcmitype/"/>
  </ds:schemaRefs>
</ds:datastoreItem>
</file>

<file path=customXml/itemProps2.xml><?xml version="1.0" encoding="utf-8"?>
<ds:datastoreItem xmlns:ds="http://schemas.openxmlformats.org/officeDocument/2006/customXml" ds:itemID="{883E0B16-80BF-4868-8813-6B17170D724D}">
  <ds:schemaRefs>
    <ds:schemaRef ds:uri="http://schemas.microsoft.com/sharepoint/v3/contenttype/forms"/>
  </ds:schemaRefs>
</ds:datastoreItem>
</file>

<file path=customXml/itemProps3.xml><?xml version="1.0" encoding="utf-8"?>
<ds:datastoreItem xmlns:ds="http://schemas.openxmlformats.org/officeDocument/2006/customXml" ds:itemID="{3BFA294F-07D1-46AB-ABEC-1B0200FE30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Beginning of the year procedures</Template>
  <TotalTime>0</TotalTime>
  <Words>149</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Wingdings 3</vt:lpstr>
      <vt:lpstr>Ion Boardroom</vt:lpstr>
      <vt:lpstr>The Initiative on Aging Education at UC</vt:lpstr>
      <vt:lpstr>The Initiative on Aging Education at UC</vt:lpstr>
      <vt:lpstr>Vision v 1.4</vt:lpstr>
      <vt:lpstr>Mission v 1.6</vt:lpstr>
      <vt:lpstr>Focus Areas of the Initiative on Aging Education</vt:lpstr>
      <vt:lpstr>If you are interested in helping us move this initiative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2019-01-17T01:19:46Z</dcterms:created>
  <dcterms:modified xsi:type="dcterms:W3CDTF">2019-01-17T02:30:40Z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