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4"/>
  </p:notesMasterIdLst>
  <p:sldIdLst>
    <p:sldId id="258" r:id="rId5"/>
    <p:sldId id="406" r:id="rId6"/>
    <p:sldId id="370" r:id="rId7"/>
    <p:sldId id="521" r:id="rId8"/>
    <p:sldId id="542" r:id="rId9"/>
    <p:sldId id="362" r:id="rId10"/>
    <p:sldId id="392" r:id="rId11"/>
    <p:sldId id="275" r:id="rId12"/>
    <p:sldId id="541" r:id="rId13"/>
    <p:sldId id="522" r:id="rId14"/>
    <p:sldId id="523" r:id="rId15"/>
    <p:sldId id="349" r:id="rId16"/>
    <p:sldId id="371" r:id="rId17"/>
    <p:sldId id="519" r:id="rId18"/>
    <p:sldId id="520" r:id="rId19"/>
    <p:sldId id="527" r:id="rId20"/>
    <p:sldId id="528" r:id="rId21"/>
    <p:sldId id="368" r:id="rId22"/>
    <p:sldId id="352" r:id="rId23"/>
    <p:sldId id="517" r:id="rId24"/>
    <p:sldId id="536" r:id="rId25"/>
    <p:sldId id="537" r:id="rId26"/>
    <p:sldId id="538" r:id="rId27"/>
    <p:sldId id="539" r:id="rId28"/>
    <p:sldId id="540" r:id="rId29"/>
    <p:sldId id="364" r:id="rId30"/>
    <p:sldId id="530" r:id="rId31"/>
    <p:sldId id="535" r:id="rId32"/>
    <p:sldId id="265" r:id="rId33"/>
    <p:sldId id="342" r:id="rId34"/>
    <p:sldId id="335" r:id="rId35"/>
    <p:sldId id="531" r:id="rId36"/>
    <p:sldId id="374" r:id="rId37"/>
    <p:sldId id="267" r:id="rId38"/>
    <p:sldId id="279" r:id="rId39"/>
    <p:sldId id="334" r:id="rId40"/>
    <p:sldId id="525" r:id="rId41"/>
    <p:sldId id="375" r:id="rId42"/>
    <p:sldId id="513" r:id="rId43"/>
    <p:sldId id="282" r:id="rId44"/>
    <p:sldId id="357" r:id="rId45"/>
    <p:sldId id="333" r:id="rId46"/>
    <p:sldId id="532" r:id="rId47"/>
    <p:sldId id="514" r:id="rId48"/>
    <p:sldId id="271" r:id="rId49"/>
    <p:sldId id="306" r:id="rId50"/>
    <p:sldId id="332" r:id="rId51"/>
    <p:sldId id="533" r:id="rId52"/>
    <p:sldId id="377" r:id="rId53"/>
    <p:sldId id="515" r:id="rId54"/>
    <p:sldId id="283" r:id="rId55"/>
    <p:sldId id="331" r:id="rId56"/>
    <p:sldId id="526" r:id="rId57"/>
    <p:sldId id="534" r:id="rId58"/>
    <p:sldId id="343" r:id="rId59"/>
    <p:sldId id="302" r:id="rId60"/>
    <p:sldId id="305" r:id="rId61"/>
    <p:sldId id="500" r:id="rId62"/>
    <p:sldId id="524" r:id="rId63"/>
  </p:sldIdLst>
  <p:sldSz cx="12192000" cy="6858000"/>
  <p:notesSz cx="6858000" cy="17811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1D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98912-283C-0602-E312-A05AEBCB8709}" v="2" dt="2020-05-30T15:36:16.832"/>
    <p1510:client id="{33714060-D544-57DF-792F-BAF76D4E00A9}" v="2" dt="2020-02-28T13:44:25.376"/>
    <p1510:client id="{412C7D41-74E0-F253-ACDF-5A5F5518117C}" v="3" dt="2020-02-27T20:20:14.774"/>
    <p1510:client id="{59B4962D-72AA-85DB-5A84-38F99B5AE65A}" v="7" dt="2020-02-27T20:38:56.712"/>
    <p1510:client id="{6F3701C8-BBC2-F9B2-0803-95AE61FD4762}" v="2" dt="2020-02-27T18:57:09.204"/>
    <p1510:client id="{7AF74431-EB38-545A-5AC8-C7BABF2B88DA}" v="2" dt="2020-02-27T16:37:48.463"/>
    <p1510:client id="{847D8666-57D6-F4EF-8815-E083BBF11F4F}" v="34" dt="2020-02-27T16:41:52.353"/>
    <p1510:client id="{B667AD74-D165-9AFE-19F2-818FC302126D}" v="2" dt="2020-02-27T19:21:32.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apke, Jackie (knapkeje)" userId="S::knapkeje@ucmail.uc.edu::27ac10c7-66fd-45ed-a98b-f6679de7b00b" providerId="AD" clId="Web-{847D8666-57D6-F4EF-8815-E083BBF11F4F}"/>
    <pc:docChg chg="modSld">
      <pc:chgData name="Knapke, Jackie (knapkeje)" userId="S::knapkeje@ucmail.uc.edu::27ac10c7-66fd-45ed-a98b-f6679de7b00b" providerId="AD" clId="Web-{847D8666-57D6-F4EF-8815-E083BBF11F4F}" dt="2020-02-27T16:41:50.040" v="32" actId="20577"/>
      <pc:docMkLst>
        <pc:docMk/>
      </pc:docMkLst>
      <pc:sldChg chg="modSp">
        <pc:chgData name="Knapke, Jackie (knapkeje)" userId="S::knapkeje@ucmail.uc.edu::27ac10c7-66fd-45ed-a98b-f6679de7b00b" providerId="AD" clId="Web-{847D8666-57D6-F4EF-8815-E083BBF11F4F}" dt="2020-02-27T16:41:50.040" v="32" actId="20577"/>
        <pc:sldMkLst>
          <pc:docMk/>
          <pc:sldMk cId="3956309927" sldId="527"/>
        </pc:sldMkLst>
        <pc:spChg chg="mod">
          <ac:chgData name="Knapke, Jackie (knapkeje)" userId="S::knapkeje@ucmail.uc.edu::27ac10c7-66fd-45ed-a98b-f6679de7b00b" providerId="AD" clId="Web-{847D8666-57D6-F4EF-8815-E083BBF11F4F}" dt="2020-02-27T16:41:50.040" v="32" actId="20577"/>
          <ac:spMkLst>
            <pc:docMk/>
            <pc:sldMk cId="3956309927" sldId="527"/>
            <ac:spMk id="3" creationId="{CC354722-7F34-4798-A83F-19F14A536054}"/>
          </ac:spMkLst>
        </pc:spChg>
      </pc:sldChg>
    </pc:docChg>
  </pc:docChgLst>
  <pc:docChgLst>
    <pc:chgData name="Mendell, Angela (mendelam)" userId="e3007cf2-5837-4a8a-9843-9d3e4954f3a1" providerId="ADAL" clId="{38A5F961-F197-4DAB-AE2B-45DE36DCD902}"/>
    <pc:docChg chg="modSld">
      <pc:chgData name="Mendell, Angela (mendelam)" userId="e3007cf2-5837-4a8a-9843-9d3e4954f3a1" providerId="ADAL" clId="{38A5F961-F197-4DAB-AE2B-45DE36DCD902}" dt="2020-02-27T22:42:52.379" v="3" actId="27918"/>
      <pc:docMkLst>
        <pc:docMk/>
      </pc:docMkLst>
      <pc:sldChg chg="mod">
        <pc:chgData name="Mendell, Angela (mendelam)" userId="e3007cf2-5837-4a8a-9843-9d3e4954f3a1" providerId="ADAL" clId="{38A5F961-F197-4DAB-AE2B-45DE36DCD902}" dt="2020-02-27T22:42:52.379" v="3" actId="27918"/>
        <pc:sldMkLst>
          <pc:docMk/>
          <pc:sldMk cId="3770076692" sldId="370"/>
        </pc:sldMkLst>
      </pc:sldChg>
    </pc:docChg>
  </pc:docChgLst>
  <pc:docChgLst>
    <pc:chgData name="Knapke, Jackie (knapkeje)" userId="S::knapkeje@ucmail.uc.edu::27ac10c7-66fd-45ed-a98b-f6679de7b00b" providerId="AD" clId="Web-{7AF74431-EB38-545A-5AC8-C7BABF2B88DA}"/>
    <pc:docChg chg="modSld sldOrd">
      <pc:chgData name="Knapke, Jackie (knapkeje)" userId="S::knapkeje@ucmail.uc.edu::27ac10c7-66fd-45ed-a98b-f6679de7b00b" providerId="AD" clId="Web-{7AF74431-EB38-545A-5AC8-C7BABF2B88DA}" dt="2020-02-27T16:37:48.463" v="1" actId="1076"/>
      <pc:docMkLst>
        <pc:docMk/>
      </pc:docMkLst>
      <pc:sldChg chg="ord">
        <pc:chgData name="Knapke, Jackie (knapkeje)" userId="S::knapkeje@ucmail.uc.edu::27ac10c7-66fd-45ed-a98b-f6679de7b00b" providerId="AD" clId="Web-{7AF74431-EB38-545A-5AC8-C7BABF2B88DA}" dt="2020-02-27T16:37:31.603" v="0"/>
        <pc:sldMkLst>
          <pc:docMk/>
          <pc:sldMk cId="2295102679" sldId="352"/>
        </pc:sldMkLst>
      </pc:sldChg>
      <pc:sldChg chg="modSp">
        <pc:chgData name="Knapke, Jackie (knapkeje)" userId="S::knapkeje@ucmail.uc.edu::27ac10c7-66fd-45ed-a98b-f6679de7b00b" providerId="AD" clId="Web-{7AF74431-EB38-545A-5AC8-C7BABF2B88DA}" dt="2020-02-27T16:37:48.463" v="1" actId="1076"/>
        <pc:sldMkLst>
          <pc:docMk/>
          <pc:sldMk cId="2277057285" sldId="364"/>
        </pc:sldMkLst>
        <pc:picChg chg="mod">
          <ac:chgData name="Knapke, Jackie (knapkeje)" userId="S::knapkeje@ucmail.uc.edu::27ac10c7-66fd-45ed-a98b-f6679de7b00b" providerId="AD" clId="Web-{7AF74431-EB38-545A-5AC8-C7BABF2B88DA}" dt="2020-02-27T16:37:48.463" v="1" actId="1076"/>
          <ac:picMkLst>
            <pc:docMk/>
            <pc:sldMk cId="2277057285" sldId="364"/>
            <ac:picMk id="2" creationId="{00000000-0000-0000-0000-000000000000}"/>
          </ac:picMkLst>
        </pc:picChg>
      </pc:sldChg>
    </pc:docChg>
  </pc:docChgLst>
  <pc:docChgLst>
    <pc:chgData name="Kues, John (kuesjr)" userId="S::kuesjr@ucmail.uc.edu::4a017248-9cac-4cea-883c-8ec2d221e8a4" providerId="AD" clId="Web-{33714060-D544-57DF-792F-BAF76D4E00A9}"/>
    <pc:docChg chg="sldOrd">
      <pc:chgData name="Kues, John (kuesjr)" userId="S::kuesjr@ucmail.uc.edu::4a017248-9cac-4cea-883c-8ec2d221e8a4" providerId="AD" clId="Web-{33714060-D544-57DF-792F-BAF76D4E00A9}" dt="2020-02-28T13:44:25.376" v="1"/>
      <pc:docMkLst>
        <pc:docMk/>
      </pc:docMkLst>
      <pc:sldChg chg="ord">
        <pc:chgData name="Kues, John (kuesjr)" userId="S::kuesjr@ucmail.uc.edu::4a017248-9cac-4cea-883c-8ec2d221e8a4" providerId="AD" clId="Web-{33714060-D544-57DF-792F-BAF76D4E00A9}" dt="2020-02-28T13:44:25.376" v="1"/>
        <pc:sldMkLst>
          <pc:docMk/>
          <pc:sldMk cId="2030653903" sldId="275"/>
        </pc:sldMkLst>
      </pc:sldChg>
      <pc:sldChg chg="ord">
        <pc:chgData name="Kues, John (kuesjr)" userId="S::kuesjr@ucmail.uc.edu::4a017248-9cac-4cea-883c-8ec2d221e8a4" providerId="AD" clId="Web-{33714060-D544-57DF-792F-BAF76D4E00A9}" dt="2020-02-28T13:44:09.298" v="0"/>
        <pc:sldMkLst>
          <pc:docMk/>
          <pc:sldMk cId="3770076692" sldId="370"/>
        </pc:sldMkLst>
      </pc:sldChg>
    </pc:docChg>
  </pc:docChgLst>
  <pc:docChgLst>
    <pc:chgData name="Knapke, Jackie (knapkeje)" userId="S::knapkeje@ucmail.uc.edu::27ac10c7-66fd-45ed-a98b-f6679de7b00b" providerId="AD" clId="Web-{B667AD74-D165-9AFE-19F2-818FC302126D}"/>
    <pc:docChg chg="modSld">
      <pc:chgData name="Knapke, Jackie (knapkeje)" userId="S::knapkeje@ucmail.uc.edu::27ac10c7-66fd-45ed-a98b-f6679de7b00b" providerId="AD" clId="Web-{B667AD74-D165-9AFE-19F2-818FC302126D}" dt="2020-02-27T19:21:47.248" v="36"/>
      <pc:docMkLst>
        <pc:docMk/>
      </pc:docMkLst>
      <pc:sldChg chg="modNotes">
        <pc:chgData name="Knapke, Jackie (knapkeje)" userId="S::knapkeje@ucmail.uc.edu::27ac10c7-66fd-45ed-a98b-f6679de7b00b" providerId="AD" clId="Web-{B667AD74-D165-9AFE-19F2-818FC302126D}" dt="2020-02-27T19:21:47.248" v="36"/>
        <pc:sldMkLst>
          <pc:docMk/>
          <pc:sldMk cId="3153098311" sldId="530"/>
        </pc:sldMkLst>
      </pc:sldChg>
      <pc:sldChg chg="modNotes">
        <pc:chgData name="Knapke, Jackie (knapkeje)" userId="S::knapkeje@ucmail.uc.edu::27ac10c7-66fd-45ed-a98b-f6679de7b00b" providerId="AD" clId="Web-{B667AD74-D165-9AFE-19F2-818FC302126D}" dt="2020-02-27T19:21:32.388" v="16"/>
        <pc:sldMkLst>
          <pc:docMk/>
          <pc:sldMk cId="4135105236" sldId="535"/>
        </pc:sldMkLst>
      </pc:sldChg>
    </pc:docChg>
  </pc:docChgLst>
  <pc:docChgLst>
    <pc:chgData name="Hildreth, Laura (hildrele)" userId="d47dc05a-e3ec-457b-ab65-85851364078c" providerId="ADAL" clId="{DC75FE5E-1FB2-44E7-8841-B90CD5C7FE9A}"/>
    <pc:docChg chg="undo redo custSel addSld delSld modSld">
      <pc:chgData name="Hildreth, Laura (hildrele)" userId="d47dc05a-e3ec-457b-ab65-85851364078c" providerId="ADAL" clId="{DC75FE5E-1FB2-44E7-8841-B90CD5C7FE9A}" dt="2020-02-27T20:47:21.930" v="675" actId="1076"/>
      <pc:docMkLst>
        <pc:docMk/>
      </pc:docMkLst>
      <pc:sldChg chg="addSp delSp modSp">
        <pc:chgData name="Hildreth, Laura (hildrele)" userId="d47dc05a-e3ec-457b-ab65-85851364078c" providerId="ADAL" clId="{DC75FE5E-1FB2-44E7-8841-B90CD5C7FE9A}" dt="2020-02-25T19:50:16.035" v="222" actId="14100"/>
        <pc:sldMkLst>
          <pc:docMk/>
          <pc:sldMk cId="786957546" sldId="265"/>
        </pc:sldMkLst>
        <pc:spChg chg="mod">
          <ac:chgData name="Hildreth, Laura (hildrele)" userId="d47dc05a-e3ec-457b-ab65-85851364078c" providerId="ADAL" clId="{DC75FE5E-1FB2-44E7-8841-B90CD5C7FE9A}" dt="2020-02-25T19:50:16.035" v="222" actId="14100"/>
          <ac:spMkLst>
            <pc:docMk/>
            <pc:sldMk cId="786957546" sldId="265"/>
            <ac:spMk id="3" creationId="{00000000-0000-0000-0000-000000000000}"/>
          </ac:spMkLst>
        </pc:spChg>
        <pc:spChg chg="del">
          <ac:chgData name="Hildreth, Laura (hildrele)" userId="d47dc05a-e3ec-457b-ab65-85851364078c" providerId="ADAL" clId="{DC75FE5E-1FB2-44E7-8841-B90CD5C7FE9A}" dt="2020-02-25T19:49:56.214" v="216" actId="478"/>
          <ac:spMkLst>
            <pc:docMk/>
            <pc:sldMk cId="786957546" sldId="265"/>
            <ac:spMk id="4" creationId="{370FD67D-D1D0-46EE-9603-3BE9E26818D7}"/>
          </ac:spMkLst>
        </pc:spChg>
        <pc:spChg chg="add">
          <ac:chgData name="Hildreth, Laura (hildrele)" userId="d47dc05a-e3ec-457b-ab65-85851364078c" providerId="ADAL" clId="{DC75FE5E-1FB2-44E7-8841-B90CD5C7FE9A}" dt="2020-02-25T19:49:57.515" v="217"/>
          <ac:spMkLst>
            <pc:docMk/>
            <pc:sldMk cId="786957546" sldId="265"/>
            <ac:spMk id="5" creationId="{4B962302-3E54-4F92-B6D9-1354CB666AC9}"/>
          </ac:spMkLst>
        </pc:spChg>
      </pc:sldChg>
      <pc:sldChg chg="addSp delSp modSp">
        <pc:chgData name="Hildreth, Laura (hildrele)" userId="d47dc05a-e3ec-457b-ab65-85851364078c" providerId="ADAL" clId="{DC75FE5E-1FB2-44E7-8841-B90CD5C7FE9A}" dt="2020-02-25T19:53:09.453" v="275" actId="1076"/>
        <pc:sldMkLst>
          <pc:docMk/>
          <pc:sldMk cId="969035938" sldId="267"/>
        </pc:sldMkLst>
        <pc:spChg chg="del">
          <ac:chgData name="Hildreth, Laura (hildrele)" userId="d47dc05a-e3ec-457b-ab65-85851364078c" providerId="ADAL" clId="{DC75FE5E-1FB2-44E7-8841-B90CD5C7FE9A}" dt="2020-02-25T19:52:57.962" v="271" actId="478"/>
          <ac:spMkLst>
            <pc:docMk/>
            <pc:sldMk cId="969035938" sldId="267"/>
            <ac:spMk id="4" creationId="{6022553F-C3AA-4E68-926D-32326B4B5C6A}"/>
          </ac:spMkLst>
        </pc:spChg>
        <pc:spChg chg="add mod">
          <ac:chgData name="Hildreth, Laura (hildrele)" userId="d47dc05a-e3ec-457b-ab65-85851364078c" providerId="ADAL" clId="{DC75FE5E-1FB2-44E7-8841-B90CD5C7FE9A}" dt="2020-02-25T19:53:09.453" v="275" actId="1076"/>
          <ac:spMkLst>
            <pc:docMk/>
            <pc:sldMk cId="969035938" sldId="267"/>
            <ac:spMk id="5" creationId="{95976B30-2881-4A15-A779-88DD85E1155A}"/>
          </ac:spMkLst>
        </pc:spChg>
      </pc:sldChg>
      <pc:sldChg chg="addSp delSp modSp">
        <pc:chgData name="Hildreth, Laura (hildrele)" userId="d47dc05a-e3ec-457b-ab65-85851364078c" providerId="ADAL" clId="{DC75FE5E-1FB2-44E7-8841-B90CD5C7FE9A}" dt="2020-02-25T20:01:38.533" v="365" actId="14100"/>
        <pc:sldMkLst>
          <pc:docMk/>
          <pc:sldMk cId="3374331391" sldId="271"/>
        </pc:sldMkLst>
        <pc:spChg chg="mod">
          <ac:chgData name="Hildreth, Laura (hildrele)" userId="d47dc05a-e3ec-457b-ab65-85851364078c" providerId="ADAL" clId="{DC75FE5E-1FB2-44E7-8841-B90CD5C7FE9A}" dt="2020-02-25T20:01:38.533" v="365" actId="14100"/>
          <ac:spMkLst>
            <pc:docMk/>
            <pc:sldMk cId="3374331391" sldId="271"/>
            <ac:spMk id="3" creationId="{00000000-0000-0000-0000-000000000000}"/>
          </ac:spMkLst>
        </pc:spChg>
        <pc:spChg chg="del">
          <ac:chgData name="Hildreth, Laura (hildrele)" userId="d47dc05a-e3ec-457b-ab65-85851364078c" providerId="ADAL" clId="{DC75FE5E-1FB2-44E7-8841-B90CD5C7FE9A}" dt="2020-02-25T20:01:25.172" v="362" actId="478"/>
          <ac:spMkLst>
            <pc:docMk/>
            <pc:sldMk cId="3374331391" sldId="271"/>
            <ac:spMk id="4" creationId="{302A4056-B2C7-488D-99CA-FDA54CAF7E73}"/>
          </ac:spMkLst>
        </pc:spChg>
        <pc:spChg chg="add">
          <ac:chgData name="Hildreth, Laura (hildrele)" userId="d47dc05a-e3ec-457b-ab65-85851364078c" providerId="ADAL" clId="{DC75FE5E-1FB2-44E7-8841-B90CD5C7FE9A}" dt="2020-02-25T20:01:25.558" v="363"/>
          <ac:spMkLst>
            <pc:docMk/>
            <pc:sldMk cId="3374331391" sldId="271"/>
            <ac:spMk id="5" creationId="{C203B220-6CA6-4EBE-AD4B-D131567399DF}"/>
          </ac:spMkLst>
        </pc:spChg>
      </pc:sldChg>
      <pc:sldChg chg="modSp">
        <pc:chgData name="Hildreth, Laura (hildrele)" userId="d47dc05a-e3ec-457b-ab65-85851364078c" providerId="ADAL" clId="{DC75FE5E-1FB2-44E7-8841-B90CD5C7FE9A}" dt="2020-02-25T19:54:03.959" v="285" actId="1076"/>
        <pc:sldMkLst>
          <pc:docMk/>
          <pc:sldMk cId="3248107840" sldId="279"/>
        </pc:sldMkLst>
        <pc:spChg chg="mod">
          <ac:chgData name="Hildreth, Laura (hildrele)" userId="d47dc05a-e3ec-457b-ab65-85851364078c" providerId="ADAL" clId="{DC75FE5E-1FB2-44E7-8841-B90CD5C7FE9A}" dt="2020-02-25T19:53:36.282" v="281" actId="14100"/>
          <ac:spMkLst>
            <pc:docMk/>
            <pc:sldMk cId="3248107840" sldId="279"/>
            <ac:spMk id="2" creationId="{00000000-0000-0000-0000-000000000000}"/>
          </ac:spMkLst>
        </pc:spChg>
        <pc:spChg chg="mod">
          <ac:chgData name="Hildreth, Laura (hildrele)" userId="d47dc05a-e3ec-457b-ab65-85851364078c" providerId="ADAL" clId="{DC75FE5E-1FB2-44E7-8841-B90CD5C7FE9A}" dt="2020-02-25T19:54:03.959" v="285" actId="1076"/>
          <ac:spMkLst>
            <pc:docMk/>
            <pc:sldMk cId="3248107840" sldId="279"/>
            <ac:spMk id="3" creationId="{00000000-0000-0000-0000-000000000000}"/>
          </ac:spMkLst>
        </pc:spChg>
        <pc:picChg chg="mod">
          <ac:chgData name="Hildreth, Laura (hildrele)" userId="d47dc05a-e3ec-457b-ab65-85851364078c" providerId="ADAL" clId="{DC75FE5E-1FB2-44E7-8841-B90CD5C7FE9A}" dt="2020-02-25T19:53:45.972" v="282" actId="14100"/>
          <ac:picMkLst>
            <pc:docMk/>
            <pc:sldMk cId="3248107840" sldId="279"/>
            <ac:picMk id="6146" creationId="{00000000-0000-0000-0000-000000000000}"/>
          </ac:picMkLst>
        </pc:picChg>
      </pc:sldChg>
      <pc:sldChg chg="modSp">
        <pc:chgData name="Hildreth, Laura (hildrele)" userId="d47dc05a-e3ec-457b-ab65-85851364078c" providerId="ADAL" clId="{DC75FE5E-1FB2-44E7-8841-B90CD5C7FE9A}" dt="2020-02-25T19:56:45.443" v="313" actId="14100"/>
        <pc:sldMkLst>
          <pc:docMk/>
          <pc:sldMk cId="3118045049" sldId="282"/>
        </pc:sldMkLst>
        <pc:spChg chg="mod">
          <ac:chgData name="Hildreth, Laura (hildrele)" userId="d47dc05a-e3ec-457b-ab65-85851364078c" providerId="ADAL" clId="{DC75FE5E-1FB2-44E7-8841-B90CD5C7FE9A}" dt="2020-02-25T19:56:45.443" v="313" actId="14100"/>
          <ac:spMkLst>
            <pc:docMk/>
            <pc:sldMk cId="3118045049" sldId="282"/>
            <ac:spMk id="2" creationId="{00000000-0000-0000-0000-000000000000}"/>
          </ac:spMkLst>
        </pc:spChg>
      </pc:sldChg>
      <pc:sldChg chg="modSp">
        <pc:chgData name="Hildreth, Laura (hildrele)" userId="d47dc05a-e3ec-457b-ab65-85851364078c" providerId="ADAL" clId="{DC75FE5E-1FB2-44E7-8841-B90CD5C7FE9A}" dt="2020-02-25T20:04:47.124" v="409" actId="14100"/>
        <pc:sldMkLst>
          <pc:docMk/>
          <pc:sldMk cId="1878419930" sldId="283"/>
        </pc:sldMkLst>
        <pc:spChg chg="mod">
          <ac:chgData name="Hildreth, Laura (hildrele)" userId="d47dc05a-e3ec-457b-ab65-85851364078c" providerId="ADAL" clId="{DC75FE5E-1FB2-44E7-8841-B90CD5C7FE9A}" dt="2020-02-25T20:04:34.452" v="406" actId="14100"/>
          <ac:spMkLst>
            <pc:docMk/>
            <pc:sldMk cId="1878419930" sldId="283"/>
            <ac:spMk id="2" creationId="{00000000-0000-0000-0000-000000000000}"/>
          </ac:spMkLst>
        </pc:spChg>
        <pc:spChg chg="mod">
          <ac:chgData name="Hildreth, Laura (hildrele)" userId="d47dc05a-e3ec-457b-ab65-85851364078c" providerId="ADAL" clId="{DC75FE5E-1FB2-44E7-8841-B90CD5C7FE9A}" dt="2020-02-25T20:04:43.945" v="408" actId="14100"/>
          <ac:spMkLst>
            <pc:docMk/>
            <pc:sldMk cId="1878419930" sldId="283"/>
            <ac:spMk id="3" creationId="{00000000-0000-0000-0000-000000000000}"/>
          </ac:spMkLst>
        </pc:spChg>
        <pc:picChg chg="mod">
          <ac:chgData name="Hildreth, Laura (hildrele)" userId="d47dc05a-e3ec-457b-ab65-85851364078c" providerId="ADAL" clId="{DC75FE5E-1FB2-44E7-8841-B90CD5C7FE9A}" dt="2020-02-25T20:04:47.124" v="409" actId="14100"/>
          <ac:picMkLst>
            <pc:docMk/>
            <pc:sldMk cId="1878419930" sldId="283"/>
            <ac:picMk id="7" creationId="{00000000-0000-0000-0000-000000000000}"/>
          </ac:picMkLst>
        </pc:picChg>
      </pc:sldChg>
      <pc:sldChg chg="modSp">
        <pc:chgData name="Hildreth, Laura (hildrele)" userId="d47dc05a-e3ec-457b-ab65-85851364078c" providerId="ADAL" clId="{DC75FE5E-1FB2-44E7-8841-B90CD5C7FE9A}" dt="2020-02-25T20:08:40.252" v="446" actId="1076"/>
        <pc:sldMkLst>
          <pc:docMk/>
          <pc:sldMk cId="4260297217" sldId="302"/>
        </pc:sldMkLst>
        <pc:spChg chg="mod">
          <ac:chgData name="Hildreth, Laura (hildrele)" userId="d47dc05a-e3ec-457b-ab65-85851364078c" providerId="ADAL" clId="{DC75FE5E-1FB2-44E7-8841-B90CD5C7FE9A}" dt="2020-02-25T20:07:48.862" v="441" actId="14100"/>
          <ac:spMkLst>
            <pc:docMk/>
            <pc:sldMk cId="4260297217" sldId="302"/>
            <ac:spMk id="2" creationId="{00000000-0000-0000-0000-000000000000}"/>
          </ac:spMkLst>
        </pc:spChg>
        <pc:spChg chg="mod">
          <ac:chgData name="Hildreth, Laura (hildrele)" userId="d47dc05a-e3ec-457b-ab65-85851364078c" providerId="ADAL" clId="{DC75FE5E-1FB2-44E7-8841-B90CD5C7FE9A}" dt="2020-02-25T20:08:40.252" v="446" actId="1076"/>
          <ac:spMkLst>
            <pc:docMk/>
            <pc:sldMk cId="4260297217" sldId="302"/>
            <ac:spMk id="3" creationId="{00000000-0000-0000-0000-000000000000}"/>
          </ac:spMkLst>
        </pc:spChg>
      </pc:sldChg>
      <pc:sldChg chg="modSp">
        <pc:chgData name="Hildreth, Laura (hildrele)" userId="d47dc05a-e3ec-457b-ab65-85851364078c" providerId="ADAL" clId="{DC75FE5E-1FB2-44E7-8841-B90CD5C7FE9A}" dt="2020-02-25T20:08:59.677" v="451" actId="403"/>
        <pc:sldMkLst>
          <pc:docMk/>
          <pc:sldMk cId="3792349832" sldId="305"/>
        </pc:sldMkLst>
        <pc:spChg chg="mod">
          <ac:chgData name="Hildreth, Laura (hildrele)" userId="d47dc05a-e3ec-457b-ab65-85851364078c" providerId="ADAL" clId="{DC75FE5E-1FB2-44E7-8841-B90CD5C7FE9A}" dt="2020-02-25T20:08:47.791" v="448" actId="14100"/>
          <ac:spMkLst>
            <pc:docMk/>
            <pc:sldMk cId="3792349832" sldId="305"/>
            <ac:spMk id="2" creationId="{00000000-0000-0000-0000-000000000000}"/>
          </ac:spMkLst>
        </pc:spChg>
        <pc:spChg chg="mod">
          <ac:chgData name="Hildreth, Laura (hildrele)" userId="d47dc05a-e3ec-457b-ab65-85851364078c" providerId="ADAL" clId="{DC75FE5E-1FB2-44E7-8841-B90CD5C7FE9A}" dt="2020-02-25T20:08:59.677" v="451" actId="403"/>
          <ac:spMkLst>
            <pc:docMk/>
            <pc:sldMk cId="3792349832" sldId="305"/>
            <ac:spMk id="3" creationId="{00000000-0000-0000-0000-000000000000}"/>
          </ac:spMkLst>
        </pc:spChg>
      </pc:sldChg>
      <pc:sldChg chg="modSp">
        <pc:chgData name="Hildreth, Laura (hildrele)" userId="d47dc05a-e3ec-457b-ab65-85851364078c" providerId="ADAL" clId="{DC75FE5E-1FB2-44E7-8841-B90CD5C7FE9A}" dt="2020-02-25T20:01:51.157" v="369" actId="14100"/>
        <pc:sldMkLst>
          <pc:docMk/>
          <pc:sldMk cId="1656894348" sldId="306"/>
        </pc:sldMkLst>
        <pc:spChg chg="mod">
          <ac:chgData name="Hildreth, Laura (hildrele)" userId="d47dc05a-e3ec-457b-ab65-85851364078c" providerId="ADAL" clId="{DC75FE5E-1FB2-44E7-8841-B90CD5C7FE9A}" dt="2020-02-25T20:01:51.157" v="369" actId="14100"/>
          <ac:spMkLst>
            <pc:docMk/>
            <pc:sldMk cId="1656894348" sldId="306"/>
            <ac:spMk id="2" creationId="{00000000-0000-0000-0000-000000000000}"/>
          </ac:spMkLst>
        </pc:spChg>
      </pc:sldChg>
      <pc:sldChg chg="modSp">
        <pc:chgData name="Hildreth, Laura (hildrele)" userId="d47dc05a-e3ec-457b-ab65-85851364078c" providerId="ADAL" clId="{DC75FE5E-1FB2-44E7-8841-B90CD5C7FE9A}" dt="2020-02-25T20:05:41.552" v="421" actId="1076"/>
        <pc:sldMkLst>
          <pc:docMk/>
          <pc:sldMk cId="2151308953" sldId="331"/>
        </pc:sldMkLst>
        <pc:spChg chg="mod">
          <ac:chgData name="Hildreth, Laura (hildrele)" userId="d47dc05a-e3ec-457b-ab65-85851364078c" providerId="ADAL" clId="{DC75FE5E-1FB2-44E7-8841-B90CD5C7FE9A}" dt="2020-02-25T20:05:41.552" v="421" actId="1076"/>
          <ac:spMkLst>
            <pc:docMk/>
            <pc:sldMk cId="2151308953" sldId="331"/>
            <ac:spMk id="2" creationId="{00000000-0000-0000-0000-000000000000}"/>
          </ac:spMkLst>
        </pc:spChg>
      </pc:sldChg>
      <pc:sldChg chg="modSp">
        <pc:chgData name="Hildreth, Laura (hildrele)" userId="d47dc05a-e3ec-457b-ab65-85851364078c" providerId="ADAL" clId="{DC75FE5E-1FB2-44E7-8841-B90CD5C7FE9A}" dt="2020-02-25T20:02:31.987" v="378" actId="20577"/>
        <pc:sldMkLst>
          <pc:docMk/>
          <pc:sldMk cId="42835848" sldId="332"/>
        </pc:sldMkLst>
        <pc:spChg chg="mod">
          <ac:chgData name="Hildreth, Laura (hildrele)" userId="d47dc05a-e3ec-457b-ab65-85851364078c" providerId="ADAL" clId="{DC75FE5E-1FB2-44E7-8841-B90CD5C7FE9A}" dt="2020-02-25T20:02:10.470" v="375" actId="14100"/>
          <ac:spMkLst>
            <pc:docMk/>
            <pc:sldMk cId="42835848" sldId="332"/>
            <ac:spMk id="2" creationId="{00000000-0000-0000-0000-000000000000}"/>
          </ac:spMkLst>
        </pc:spChg>
        <pc:spChg chg="mod">
          <ac:chgData name="Hildreth, Laura (hildrele)" userId="d47dc05a-e3ec-457b-ab65-85851364078c" providerId="ADAL" clId="{DC75FE5E-1FB2-44E7-8841-B90CD5C7FE9A}" dt="2020-02-25T20:02:31.987" v="378" actId="20577"/>
          <ac:spMkLst>
            <pc:docMk/>
            <pc:sldMk cId="42835848" sldId="332"/>
            <ac:spMk id="3" creationId="{00000000-0000-0000-0000-000000000000}"/>
          </ac:spMkLst>
        </pc:spChg>
      </pc:sldChg>
      <pc:sldChg chg="modSp">
        <pc:chgData name="Hildreth, Laura (hildrele)" userId="d47dc05a-e3ec-457b-ab65-85851364078c" providerId="ADAL" clId="{DC75FE5E-1FB2-44E7-8841-B90CD5C7FE9A}" dt="2020-02-25T19:59:34.403" v="343" actId="1076"/>
        <pc:sldMkLst>
          <pc:docMk/>
          <pc:sldMk cId="1824489021" sldId="333"/>
        </pc:sldMkLst>
        <pc:spChg chg="mod">
          <ac:chgData name="Hildreth, Laura (hildrele)" userId="d47dc05a-e3ec-457b-ab65-85851364078c" providerId="ADAL" clId="{DC75FE5E-1FB2-44E7-8841-B90CD5C7FE9A}" dt="2020-02-25T19:59:34.403" v="343" actId="1076"/>
          <ac:spMkLst>
            <pc:docMk/>
            <pc:sldMk cId="1824489021" sldId="333"/>
            <ac:spMk id="2" creationId="{00000000-0000-0000-0000-000000000000}"/>
          </ac:spMkLst>
        </pc:spChg>
      </pc:sldChg>
      <pc:sldChg chg="modSp">
        <pc:chgData name="Hildreth, Laura (hildrele)" userId="d47dc05a-e3ec-457b-ab65-85851364078c" providerId="ADAL" clId="{DC75FE5E-1FB2-44E7-8841-B90CD5C7FE9A}" dt="2020-02-25T19:58:13.312" v="331" actId="108"/>
        <pc:sldMkLst>
          <pc:docMk/>
          <pc:sldMk cId="528017829" sldId="334"/>
        </pc:sldMkLst>
        <pc:spChg chg="mod">
          <ac:chgData name="Hildreth, Laura (hildrele)" userId="d47dc05a-e3ec-457b-ab65-85851364078c" providerId="ADAL" clId="{DC75FE5E-1FB2-44E7-8841-B90CD5C7FE9A}" dt="2020-02-25T19:54:21.726" v="289" actId="14100"/>
          <ac:spMkLst>
            <pc:docMk/>
            <pc:sldMk cId="528017829" sldId="334"/>
            <ac:spMk id="2" creationId="{00000000-0000-0000-0000-000000000000}"/>
          </ac:spMkLst>
        </pc:spChg>
        <pc:spChg chg="mod">
          <ac:chgData name="Hildreth, Laura (hildrele)" userId="d47dc05a-e3ec-457b-ab65-85851364078c" providerId="ADAL" clId="{DC75FE5E-1FB2-44E7-8841-B90CD5C7FE9A}" dt="2020-02-25T19:58:13.312" v="331" actId="108"/>
          <ac:spMkLst>
            <pc:docMk/>
            <pc:sldMk cId="528017829" sldId="334"/>
            <ac:spMk id="3" creationId="{00000000-0000-0000-0000-000000000000}"/>
          </ac:spMkLst>
        </pc:spChg>
      </pc:sldChg>
      <pc:sldChg chg="modSp">
        <pc:chgData name="Hildreth, Laura (hildrele)" userId="d47dc05a-e3ec-457b-ab65-85851364078c" providerId="ADAL" clId="{DC75FE5E-1FB2-44E7-8841-B90CD5C7FE9A}" dt="2020-02-25T19:51:38.267" v="242" actId="14100"/>
        <pc:sldMkLst>
          <pc:docMk/>
          <pc:sldMk cId="3105848382" sldId="335"/>
        </pc:sldMkLst>
        <pc:spChg chg="mod">
          <ac:chgData name="Hildreth, Laura (hildrele)" userId="d47dc05a-e3ec-457b-ab65-85851364078c" providerId="ADAL" clId="{DC75FE5E-1FB2-44E7-8841-B90CD5C7FE9A}" dt="2020-02-25T19:51:25.275" v="241" actId="14100"/>
          <ac:spMkLst>
            <pc:docMk/>
            <pc:sldMk cId="3105848382" sldId="335"/>
            <ac:spMk id="2" creationId="{00000000-0000-0000-0000-000000000000}"/>
          </ac:spMkLst>
        </pc:spChg>
        <pc:spChg chg="mod">
          <ac:chgData name="Hildreth, Laura (hildrele)" userId="d47dc05a-e3ec-457b-ab65-85851364078c" providerId="ADAL" clId="{DC75FE5E-1FB2-44E7-8841-B90CD5C7FE9A}" dt="2020-02-25T19:51:38.267" v="242" actId="14100"/>
          <ac:spMkLst>
            <pc:docMk/>
            <pc:sldMk cId="3105848382" sldId="335"/>
            <ac:spMk id="3" creationId="{00000000-0000-0000-0000-000000000000}"/>
          </ac:spMkLst>
        </pc:spChg>
      </pc:sldChg>
      <pc:sldChg chg="modSp">
        <pc:chgData name="Hildreth, Laura (hildrele)" userId="d47dc05a-e3ec-457b-ab65-85851364078c" providerId="ADAL" clId="{DC75FE5E-1FB2-44E7-8841-B90CD5C7FE9A}" dt="2020-02-25T19:51:02.409" v="237"/>
        <pc:sldMkLst>
          <pc:docMk/>
          <pc:sldMk cId="1903640999" sldId="342"/>
        </pc:sldMkLst>
        <pc:spChg chg="mod">
          <ac:chgData name="Hildreth, Laura (hildrele)" userId="d47dc05a-e3ec-457b-ab65-85851364078c" providerId="ADAL" clId="{DC75FE5E-1FB2-44E7-8841-B90CD5C7FE9A}" dt="2020-02-25T19:50:41.051" v="225" actId="404"/>
          <ac:spMkLst>
            <pc:docMk/>
            <pc:sldMk cId="1903640999" sldId="342"/>
            <ac:spMk id="3" creationId="{00000000-0000-0000-0000-000000000000}"/>
          </ac:spMkLst>
        </pc:spChg>
        <pc:spChg chg="mod">
          <ac:chgData name="Hildreth, Laura (hildrele)" userId="d47dc05a-e3ec-457b-ab65-85851364078c" providerId="ADAL" clId="{DC75FE5E-1FB2-44E7-8841-B90CD5C7FE9A}" dt="2020-02-25T19:50:25.933" v="224" actId="14100"/>
          <ac:spMkLst>
            <pc:docMk/>
            <pc:sldMk cId="1903640999" sldId="342"/>
            <ac:spMk id="5" creationId="{AD9493FD-0C61-4234-B40C-E23CF94B4EE6}"/>
          </ac:spMkLst>
        </pc:spChg>
        <pc:picChg chg="mod">
          <ac:chgData name="Hildreth, Laura (hildrele)" userId="d47dc05a-e3ec-457b-ab65-85851364078c" providerId="ADAL" clId="{DC75FE5E-1FB2-44E7-8841-B90CD5C7FE9A}" dt="2020-02-25T19:51:02.409" v="237"/>
          <ac:picMkLst>
            <pc:docMk/>
            <pc:sldMk cId="1903640999" sldId="342"/>
            <ac:picMk id="4" creationId="{00000000-0000-0000-0000-000000000000}"/>
          </ac:picMkLst>
        </pc:picChg>
      </pc:sldChg>
      <pc:sldChg chg="modSp">
        <pc:chgData name="Hildreth, Laura (hildrele)" userId="d47dc05a-e3ec-457b-ab65-85851364078c" providerId="ADAL" clId="{DC75FE5E-1FB2-44E7-8841-B90CD5C7FE9A}" dt="2020-02-25T20:07:39.067" v="439" actId="14100"/>
        <pc:sldMkLst>
          <pc:docMk/>
          <pc:sldMk cId="3376688237" sldId="343"/>
        </pc:sldMkLst>
        <pc:spChg chg="mod">
          <ac:chgData name="Hildreth, Laura (hildrele)" userId="d47dc05a-e3ec-457b-ab65-85851364078c" providerId="ADAL" clId="{DC75FE5E-1FB2-44E7-8841-B90CD5C7FE9A}" dt="2020-02-25T20:07:11.429" v="438" actId="14100"/>
          <ac:spMkLst>
            <pc:docMk/>
            <pc:sldMk cId="3376688237" sldId="343"/>
            <ac:spMk id="5" creationId="{00000000-0000-0000-0000-000000000000}"/>
          </ac:spMkLst>
        </pc:spChg>
        <pc:spChg chg="mod">
          <ac:chgData name="Hildreth, Laura (hildrele)" userId="d47dc05a-e3ec-457b-ab65-85851364078c" providerId="ADAL" clId="{DC75FE5E-1FB2-44E7-8841-B90CD5C7FE9A}" dt="2020-02-25T20:07:39.067" v="439" actId="14100"/>
          <ac:spMkLst>
            <pc:docMk/>
            <pc:sldMk cId="3376688237" sldId="343"/>
            <ac:spMk id="6" creationId="{00000000-0000-0000-0000-000000000000}"/>
          </ac:spMkLst>
        </pc:spChg>
      </pc:sldChg>
      <pc:sldChg chg="modSp">
        <pc:chgData name="Hildreth, Laura (hildrele)" userId="d47dc05a-e3ec-457b-ab65-85851364078c" providerId="ADAL" clId="{DC75FE5E-1FB2-44E7-8841-B90CD5C7FE9A}" dt="2020-02-25T19:39:50.127" v="71" actId="1076"/>
        <pc:sldMkLst>
          <pc:docMk/>
          <pc:sldMk cId="973632951" sldId="349"/>
        </pc:sldMkLst>
        <pc:spChg chg="mod">
          <ac:chgData name="Hildreth, Laura (hildrele)" userId="d47dc05a-e3ec-457b-ab65-85851364078c" providerId="ADAL" clId="{DC75FE5E-1FB2-44E7-8841-B90CD5C7FE9A}" dt="2020-02-25T19:39:42.361" v="70" actId="14100"/>
          <ac:spMkLst>
            <pc:docMk/>
            <pc:sldMk cId="973632951" sldId="349"/>
            <ac:spMk id="2" creationId="{00000000-0000-0000-0000-000000000000}"/>
          </ac:spMkLst>
        </pc:spChg>
        <pc:picChg chg="mod">
          <ac:chgData name="Hildreth, Laura (hildrele)" userId="d47dc05a-e3ec-457b-ab65-85851364078c" providerId="ADAL" clId="{DC75FE5E-1FB2-44E7-8841-B90CD5C7FE9A}" dt="2020-02-25T19:39:50.127" v="71" actId="1076"/>
          <ac:picMkLst>
            <pc:docMk/>
            <pc:sldMk cId="973632951" sldId="349"/>
            <ac:picMk id="5" creationId="{00000000-0000-0000-0000-000000000000}"/>
          </ac:picMkLst>
        </pc:picChg>
      </pc:sldChg>
      <pc:sldChg chg="modSp">
        <pc:chgData name="Hildreth, Laura (hildrele)" userId="d47dc05a-e3ec-457b-ab65-85851364078c" providerId="ADAL" clId="{DC75FE5E-1FB2-44E7-8841-B90CD5C7FE9A}" dt="2020-02-25T19:59:01.412" v="340" actId="15"/>
        <pc:sldMkLst>
          <pc:docMk/>
          <pc:sldMk cId="386805493" sldId="357"/>
        </pc:sldMkLst>
        <pc:spChg chg="mod">
          <ac:chgData name="Hildreth, Laura (hildrele)" userId="d47dc05a-e3ec-457b-ab65-85851364078c" providerId="ADAL" clId="{DC75FE5E-1FB2-44E7-8841-B90CD5C7FE9A}" dt="2020-02-25T19:57:30.317" v="319" actId="1076"/>
          <ac:spMkLst>
            <pc:docMk/>
            <pc:sldMk cId="386805493" sldId="357"/>
            <ac:spMk id="2" creationId="{00000000-0000-0000-0000-000000000000}"/>
          </ac:spMkLst>
        </pc:spChg>
        <pc:spChg chg="mod">
          <ac:chgData name="Hildreth, Laura (hildrele)" userId="d47dc05a-e3ec-457b-ab65-85851364078c" providerId="ADAL" clId="{DC75FE5E-1FB2-44E7-8841-B90CD5C7FE9A}" dt="2020-02-25T19:59:01.412" v="340" actId="15"/>
          <ac:spMkLst>
            <pc:docMk/>
            <pc:sldMk cId="386805493" sldId="357"/>
            <ac:spMk id="3" creationId="{00000000-0000-0000-0000-000000000000}"/>
          </ac:spMkLst>
        </pc:spChg>
      </pc:sldChg>
      <pc:sldChg chg="modSp">
        <pc:chgData name="Hildreth, Laura (hildrele)" userId="d47dc05a-e3ec-457b-ab65-85851364078c" providerId="ADAL" clId="{DC75FE5E-1FB2-44E7-8841-B90CD5C7FE9A}" dt="2020-02-25T19:37:31.537" v="53" actId="14100"/>
        <pc:sldMkLst>
          <pc:docMk/>
          <pc:sldMk cId="467768107" sldId="362"/>
        </pc:sldMkLst>
        <pc:spChg chg="mod">
          <ac:chgData name="Hildreth, Laura (hildrele)" userId="d47dc05a-e3ec-457b-ab65-85851364078c" providerId="ADAL" clId="{DC75FE5E-1FB2-44E7-8841-B90CD5C7FE9A}" dt="2020-02-25T19:37:31.537" v="53" actId="14100"/>
          <ac:spMkLst>
            <pc:docMk/>
            <pc:sldMk cId="467768107" sldId="362"/>
            <ac:spMk id="2" creationId="{00000000-0000-0000-0000-000000000000}"/>
          </ac:spMkLst>
        </pc:spChg>
      </pc:sldChg>
      <pc:sldChg chg="modSp">
        <pc:chgData name="Hildreth, Laura (hildrele)" userId="d47dc05a-e3ec-457b-ab65-85851364078c" providerId="ADAL" clId="{DC75FE5E-1FB2-44E7-8841-B90CD5C7FE9A}" dt="2020-02-25T19:47:57.777" v="206"/>
        <pc:sldMkLst>
          <pc:docMk/>
          <pc:sldMk cId="2277057285" sldId="364"/>
        </pc:sldMkLst>
        <pc:spChg chg="mod">
          <ac:chgData name="Hildreth, Laura (hildrele)" userId="d47dc05a-e3ec-457b-ab65-85851364078c" providerId="ADAL" clId="{DC75FE5E-1FB2-44E7-8841-B90CD5C7FE9A}" dt="2020-02-25T19:42:16.046" v="95" actId="14100"/>
          <ac:spMkLst>
            <pc:docMk/>
            <pc:sldMk cId="2277057285" sldId="364"/>
            <ac:spMk id="6" creationId="{00000000-0000-0000-0000-000000000000}"/>
          </ac:spMkLst>
        </pc:spChg>
        <pc:picChg chg="mod">
          <ac:chgData name="Hildreth, Laura (hildrele)" userId="d47dc05a-e3ec-457b-ab65-85851364078c" providerId="ADAL" clId="{DC75FE5E-1FB2-44E7-8841-B90CD5C7FE9A}" dt="2020-02-25T19:47:57.777" v="206"/>
          <ac:picMkLst>
            <pc:docMk/>
            <pc:sldMk cId="2277057285" sldId="364"/>
            <ac:picMk id="5" creationId="{00000000-0000-0000-0000-000000000000}"/>
          </ac:picMkLst>
        </pc:picChg>
      </pc:sldChg>
      <pc:sldChg chg="modSp">
        <pc:chgData name="Hildreth, Laura (hildrele)" userId="d47dc05a-e3ec-457b-ab65-85851364078c" providerId="ADAL" clId="{DC75FE5E-1FB2-44E7-8841-B90CD5C7FE9A}" dt="2020-02-25T19:36:37.137" v="47" actId="1076"/>
        <pc:sldMkLst>
          <pc:docMk/>
          <pc:sldMk cId="1645525457" sldId="368"/>
        </pc:sldMkLst>
        <pc:spChg chg="mod">
          <ac:chgData name="Hildreth, Laura (hildrele)" userId="d47dc05a-e3ec-457b-ab65-85851364078c" providerId="ADAL" clId="{DC75FE5E-1FB2-44E7-8841-B90CD5C7FE9A}" dt="2020-02-25T19:36:37.137" v="47" actId="1076"/>
          <ac:spMkLst>
            <pc:docMk/>
            <pc:sldMk cId="1645525457" sldId="368"/>
            <ac:spMk id="2" creationId="{00000000-0000-0000-0000-000000000000}"/>
          </ac:spMkLst>
        </pc:spChg>
      </pc:sldChg>
      <pc:sldChg chg="addSp delSp modSp">
        <pc:chgData name="Hildreth, Laura (hildrele)" userId="d47dc05a-e3ec-457b-ab65-85851364078c" providerId="ADAL" clId="{DC75FE5E-1FB2-44E7-8841-B90CD5C7FE9A}" dt="2020-02-27T20:20:16.718" v="524"/>
        <pc:sldMkLst>
          <pc:docMk/>
          <pc:sldMk cId="3770076692" sldId="370"/>
        </pc:sldMkLst>
        <pc:spChg chg="mod">
          <ac:chgData name="Hildreth, Laura (hildrele)" userId="d47dc05a-e3ec-457b-ab65-85851364078c" providerId="ADAL" clId="{DC75FE5E-1FB2-44E7-8841-B90CD5C7FE9A}" dt="2020-02-27T20:20:10.081" v="523" actId="20577"/>
          <ac:spMkLst>
            <pc:docMk/>
            <pc:sldMk cId="3770076692" sldId="370"/>
            <ac:spMk id="3" creationId="{F1986FC4-0A2C-4422-92C5-FB4696A0623E}"/>
          </ac:spMkLst>
        </pc:spChg>
        <pc:graphicFrameChg chg="del">
          <ac:chgData name="Hildreth, Laura (hildrele)" userId="d47dc05a-e3ec-457b-ab65-85851364078c" providerId="ADAL" clId="{DC75FE5E-1FB2-44E7-8841-B90CD5C7FE9A}" dt="2020-02-27T20:19:31.919" v="495" actId="478"/>
          <ac:graphicFrameMkLst>
            <pc:docMk/>
            <pc:sldMk cId="3770076692" sldId="370"/>
            <ac:graphicFrameMk id="2" creationId="{00000000-0000-0000-0000-000000000000}"/>
          </ac:graphicFrameMkLst>
        </pc:graphicFrameChg>
        <pc:graphicFrameChg chg="add">
          <ac:chgData name="Hildreth, Laura (hildrele)" userId="d47dc05a-e3ec-457b-ab65-85851364078c" providerId="ADAL" clId="{DC75FE5E-1FB2-44E7-8841-B90CD5C7FE9A}" dt="2020-02-27T20:19:36.719" v="496"/>
          <ac:graphicFrameMkLst>
            <pc:docMk/>
            <pc:sldMk cId="3770076692" sldId="370"/>
            <ac:graphicFrameMk id="4" creationId="{11ABF52B-5F1E-4D39-9E03-961C50F31798}"/>
          </ac:graphicFrameMkLst>
        </pc:graphicFrameChg>
        <pc:graphicFrameChg chg="add">
          <ac:chgData name="Hildreth, Laura (hildrele)" userId="d47dc05a-e3ec-457b-ab65-85851364078c" providerId="ADAL" clId="{DC75FE5E-1FB2-44E7-8841-B90CD5C7FE9A}" dt="2020-02-27T20:20:16.718" v="524"/>
          <ac:graphicFrameMkLst>
            <pc:docMk/>
            <pc:sldMk cId="3770076692" sldId="370"/>
            <ac:graphicFrameMk id="5" creationId="{064E51FA-1A44-4D17-BEDE-ADB14E5E39B5}"/>
          </ac:graphicFrameMkLst>
        </pc:graphicFrameChg>
      </pc:sldChg>
      <pc:sldChg chg="modSp">
        <pc:chgData name="Hildreth, Laura (hildrele)" userId="d47dc05a-e3ec-457b-ab65-85851364078c" providerId="ADAL" clId="{DC75FE5E-1FB2-44E7-8841-B90CD5C7FE9A}" dt="2020-02-25T19:40:22.697" v="76" actId="1076"/>
        <pc:sldMkLst>
          <pc:docMk/>
          <pc:sldMk cId="3413740684" sldId="371"/>
        </pc:sldMkLst>
        <pc:spChg chg="mod">
          <ac:chgData name="Hildreth, Laura (hildrele)" userId="d47dc05a-e3ec-457b-ab65-85851364078c" providerId="ADAL" clId="{DC75FE5E-1FB2-44E7-8841-B90CD5C7FE9A}" dt="2020-02-25T19:40:22.697" v="76" actId="1076"/>
          <ac:spMkLst>
            <pc:docMk/>
            <pc:sldMk cId="3413740684" sldId="371"/>
            <ac:spMk id="2" creationId="{00000000-0000-0000-0000-000000000000}"/>
          </ac:spMkLst>
        </pc:spChg>
        <pc:spChg chg="mod">
          <ac:chgData name="Hildreth, Laura (hildrele)" userId="d47dc05a-e3ec-457b-ab65-85851364078c" providerId="ADAL" clId="{DC75FE5E-1FB2-44E7-8841-B90CD5C7FE9A}" dt="2020-02-25T19:40:12.883" v="75" actId="14100"/>
          <ac:spMkLst>
            <pc:docMk/>
            <pc:sldMk cId="3413740684" sldId="371"/>
            <ac:spMk id="3" creationId="{00000000-0000-0000-0000-000000000000}"/>
          </ac:spMkLst>
        </pc:spChg>
        <pc:picChg chg="mod">
          <ac:chgData name="Hildreth, Laura (hildrele)" userId="d47dc05a-e3ec-457b-ab65-85851364078c" providerId="ADAL" clId="{DC75FE5E-1FB2-44E7-8841-B90CD5C7FE9A}" dt="2020-02-25T19:40:03.814" v="74" actId="14100"/>
          <ac:picMkLst>
            <pc:docMk/>
            <pc:sldMk cId="3413740684" sldId="371"/>
            <ac:picMk id="4" creationId="{00000000-0000-0000-0000-000000000000}"/>
          </ac:picMkLst>
        </pc:picChg>
      </pc:sldChg>
      <pc:sldChg chg="addSp delSp modSp">
        <pc:chgData name="Hildreth, Laura (hildrele)" userId="d47dc05a-e3ec-457b-ab65-85851364078c" providerId="ADAL" clId="{DC75FE5E-1FB2-44E7-8841-B90CD5C7FE9A}" dt="2020-02-25T19:53:20.386" v="277"/>
        <pc:sldMkLst>
          <pc:docMk/>
          <pc:sldMk cId="1915509135" sldId="374"/>
        </pc:sldMkLst>
        <pc:spChg chg="del mod">
          <ac:chgData name="Hildreth, Laura (hildrele)" userId="d47dc05a-e3ec-457b-ab65-85851364078c" providerId="ADAL" clId="{DC75FE5E-1FB2-44E7-8841-B90CD5C7FE9A}" dt="2020-02-25T19:53:20.061" v="276" actId="478"/>
          <ac:spMkLst>
            <pc:docMk/>
            <pc:sldMk cId="1915509135" sldId="374"/>
            <ac:spMk id="2" creationId="{00000000-0000-0000-0000-000000000000}"/>
          </ac:spMkLst>
        </pc:spChg>
        <pc:spChg chg="add">
          <ac:chgData name="Hildreth, Laura (hildrele)" userId="d47dc05a-e3ec-457b-ab65-85851364078c" providerId="ADAL" clId="{DC75FE5E-1FB2-44E7-8841-B90CD5C7FE9A}" dt="2020-02-25T19:53:20.386" v="277"/>
          <ac:spMkLst>
            <pc:docMk/>
            <pc:sldMk cId="1915509135" sldId="374"/>
            <ac:spMk id="4" creationId="{0A705B68-B563-496C-BD11-C2748A4088A2}"/>
          </ac:spMkLst>
        </pc:spChg>
        <pc:picChg chg="mod">
          <ac:chgData name="Hildreth, Laura (hildrele)" userId="d47dc05a-e3ec-457b-ab65-85851364078c" providerId="ADAL" clId="{DC75FE5E-1FB2-44E7-8841-B90CD5C7FE9A}" dt="2020-02-25T19:52:35.572" v="270"/>
          <ac:picMkLst>
            <pc:docMk/>
            <pc:sldMk cId="1915509135" sldId="374"/>
            <ac:picMk id="5" creationId="{00000000-0000-0000-0000-000000000000}"/>
          </ac:picMkLst>
        </pc:picChg>
      </pc:sldChg>
      <pc:sldChg chg="modSp">
        <pc:chgData name="Hildreth, Laura (hildrele)" userId="d47dc05a-e3ec-457b-ab65-85851364078c" providerId="ADAL" clId="{DC75FE5E-1FB2-44E7-8841-B90CD5C7FE9A}" dt="2020-02-25T19:55:42.092" v="300" actId="1076"/>
        <pc:sldMkLst>
          <pc:docMk/>
          <pc:sldMk cId="4250331524" sldId="375"/>
        </pc:sldMkLst>
        <pc:spChg chg="mod">
          <ac:chgData name="Hildreth, Laura (hildrele)" userId="d47dc05a-e3ec-457b-ab65-85851364078c" providerId="ADAL" clId="{DC75FE5E-1FB2-44E7-8841-B90CD5C7FE9A}" dt="2020-02-25T19:55:42.092" v="300" actId="1076"/>
          <ac:spMkLst>
            <pc:docMk/>
            <pc:sldMk cId="4250331524" sldId="375"/>
            <ac:spMk id="2" creationId="{00000000-0000-0000-0000-000000000000}"/>
          </ac:spMkLst>
        </pc:spChg>
        <pc:picChg chg="mod">
          <ac:chgData name="Hildreth, Laura (hildrele)" userId="d47dc05a-e3ec-457b-ab65-85851364078c" providerId="ADAL" clId="{DC75FE5E-1FB2-44E7-8841-B90CD5C7FE9A}" dt="2020-02-25T19:55:28.211" v="295" actId="1076"/>
          <ac:picMkLst>
            <pc:docMk/>
            <pc:sldMk cId="4250331524" sldId="375"/>
            <ac:picMk id="6" creationId="{00000000-0000-0000-0000-000000000000}"/>
          </ac:picMkLst>
        </pc:picChg>
      </pc:sldChg>
      <pc:sldChg chg="modSp">
        <pc:chgData name="Hildreth, Laura (hildrele)" userId="d47dc05a-e3ec-457b-ab65-85851364078c" providerId="ADAL" clId="{DC75FE5E-1FB2-44E7-8841-B90CD5C7FE9A}" dt="2020-02-25T20:04:02.272" v="396" actId="14100"/>
        <pc:sldMkLst>
          <pc:docMk/>
          <pc:sldMk cId="1016642717" sldId="377"/>
        </pc:sldMkLst>
        <pc:spChg chg="mod">
          <ac:chgData name="Hildreth, Laura (hildrele)" userId="d47dc05a-e3ec-457b-ab65-85851364078c" providerId="ADAL" clId="{DC75FE5E-1FB2-44E7-8841-B90CD5C7FE9A}" dt="2020-02-25T20:04:02.272" v="396" actId="14100"/>
          <ac:spMkLst>
            <pc:docMk/>
            <pc:sldMk cId="1016642717" sldId="377"/>
            <ac:spMk id="2" creationId="{00000000-0000-0000-0000-000000000000}"/>
          </ac:spMkLst>
        </pc:spChg>
        <pc:picChg chg="mod">
          <ac:chgData name="Hildreth, Laura (hildrele)" userId="d47dc05a-e3ec-457b-ab65-85851364078c" providerId="ADAL" clId="{DC75FE5E-1FB2-44E7-8841-B90CD5C7FE9A}" dt="2020-02-25T20:03:39.880" v="393"/>
          <ac:picMkLst>
            <pc:docMk/>
            <pc:sldMk cId="1016642717" sldId="377"/>
            <ac:picMk id="5" creationId="{00000000-0000-0000-0000-000000000000}"/>
          </ac:picMkLst>
        </pc:picChg>
      </pc:sldChg>
      <pc:sldChg chg="modSp">
        <pc:chgData name="Hildreth, Laura (hildrele)" userId="d47dc05a-e3ec-457b-ab65-85851364078c" providerId="ADAL" clId="{DC75FE5E-1FB2-44E7-8841-B90CD5C7FE9A}" dt="2020-02-25T19:37:26.928" v="52" actId="1076"/>
        <pc:sldMkLst>
          <pc:docMk/>
          <pc:sldMk cId="1548174904" sldId="392"/>
        </pc:sldMkLst>
        <pc:spChg chg="mod">
          <ac:chgData name="Hildreth, Laura (hildrele)" userId="d47dc05a-e3ec-457b-ab65-85851364078c" providerId="ADAL" clId="{DC75FE5E-1FB2-44E7-8841-B90CD5C7FE9A}" dt="2020-02-25T19:37:26.928" v="52" actId="1076"/>
          <ac:spMkLst>
            <pc:docMk/>
            <pc:sldMk cId="1548174904" sldId="392"/>
            <ac:spMk id="5" creationId="{00000000-0000-0000-0000-000000000000}"/>
          </ac:spMkLst>
        </pc:spChg>
      </pc:sldChg>
      <pc:sldChg chg="modSp">
        <pc:chgData name="Hildreth, Laura (hildrele)" userId="d47dc05a-e3ec-457b-ab65-85851364078c" providerId="ADAL" clId="{DC75FE5E-1FB2-44E7-8841-B90CD5C7FE9A}" dt="2020-02-25T19:36:50.484" v="48" actId="14100"/>
        <pc:sldMkLst>
          <pc:docMk/>
          <pc:sldMk cId="1192699309" sldId="406"/>
        </pc:sldMkLst>
        <pc:spChg chg="mod">
          <ac:chgData name="Hildreth, Laura (hildrele)" userId="d47dc05a-e3ec-457b-ab65-85851364078c" providerId="ADAL" clId="{DC75FE5E-1FB2-44E7-8841-B90CD5C7FE9A}" dt="2020-02-25T19:36:50.484" v="48" actId="14100"/>
          <ac:spMkLst>
            <pc:docMk/>
            <pc:sldMk cId="1192699309" sldId="406"/>
            <ac:spMk id="7" creationId="{00000000-0000-0000-0000-000000000000}"/>
          </ac:spMkLst>
        </pc:spChg>
      </pc:sldChg>
      <pc:sldChg chg="addSp delSp modSp">
        <pc:chgData name="Hildreth, Laura (hildrele)" userId="d47dc05a-e3ec-457b-ab65-85851364078c" providerId="ADAL" clId="{DC75FE5E-1FB2-44E7-8841-B90CD5C7FE9A}" dt="2020-02-25T20:09:57.039" v="493"/>
        <pc:sldMkLst>
          <pc:docMk/>
          <pc:sldMk cId="41229333" sldId="500"/>
        </pc:sldMkLst>
        <pc:spChg chg="del">
          <ac:chgData name="Hildreth, Laura (hildrele)" userId="d47dc05a-e3ec-457b-ab65-85851364078c" providerId="ADAL" clId="{DC75FE5E-1FB2-44E7-8841-B90CD5C7FE9A}" dt="2020-02-25T20:09:22.686" v="452" actId="478"/>
          <ac:spMkLst>
            <pc:docMk/>
            <pc:sldMk cId="41229333" sldId="500"/>
            <ac:spMk id="2" creationId="{00000000-0000-0000-0000-000000000000}"/>
          </ac:spMkLst>
        </pc:spChg>
        <pc:spChg chg="add del mod">
          <ac:chgData name="Hildreth, Laura (hildrele)" userId="d47dc05a-e3ec-457b-ab65-85851364078c" providerId="ADAL" clId="{DC75FE5E-1FB2-44E7-8841-B90CD5C7FE9A}" dt="2020-02-25T20:09:25.838" v="453" actId="478"/>
          <ac:spMkLst>
            <pc:docMk/>
            <pc:sldMk cId="41229333" sldId="500"/>
            <ac:spMk id="5" creationId="{98EAA9C9-5E74-4252-992F-B0206C35564A}"/>
          </ac:spMkLst>
        </pc:spChg>
        <pc:spChg chg="add mod">
          <ac:chgData name="Hildreth, Laura (hildrele)" userId="d47dc05a-e3ec-457b-ab65-85851364078c" providerId="ADAL" clId="{DC75FE5E-1FB2-44E7-8841-B90CD5C7FE9A}" dt="2020-02-25T20:09:31.933" v="467" actId="20577"/>
          <ac:spMkLst>
            <pc:docMk/>
            <pc:sldMk cId="41229333" sldId="500"/>
            <ac:spMk id="6" creationId="{93954347-6A83-4504-B965-74F11FA9D748}"/>
          </ac:spMkLst>
        </pc:spChg>
        <pc:picChg chg="mod">
          <ac:chgData name="Hildreth, Laura (hildrele)" userId="d47dc05a-e3ec-457b-ab65-85851364078c" providerId="ADAL" clId="{DC75FE5E-1FB2-44E7-8841-B90CD5C7FE9A}" dt="2020-02-25T20:09:57.039" v="493"/>
          <ac:picMkLst>
            <pc:docMk/>
            <pc:sldMk cId="41229333" sldId="500"/>
            <ac:picMk id="3" creationId="{00000000-0000-0000-0000-000000000000}"/>
          </ac:picMkLst>
        </pc:picChg>
      </pc:sldChg>
      <pc:sldChg chg="addSp delSp modSp">
        <pc:chgData name="Hildreth, Laura (hildrele)" userId="d47dc05a-e3ec-457b-ab65-85851364078c" providerId="ADAL" clId="{DC75FE5E-1FB2-44E7-8841-B90CD5C7FE9A}" dt="2020-02-25T19:56:32.577" v="310" actId="14100"/>
        <pc:sldMkLst>
          <pc:docMk/>
          <pc:sldMk cId="3334231556" sldId="513"/>
        </pc:sldMkLst>
        <pc:spChg chg="mod">
          <ac:chgData name="Hildreth, Laura (hildrele)" userId="d47dc05a-e3ec-457b-ab65-85851364078c" providerId="ADAL" clId="{DC75FE5E-1FB2-44E7-8841-B90CD5C7FE9A}" dt="2020-02-25T19:56:32.577" v="310" actId="14100"/>
          <ac:spMkLst>
            <pc:docMk/>
            <pc:sldMk cId="3334231556" sldId="513"/>
            <ac:spMk id="3" creationId="{00000000-0000-0000-0000-000000000000}"/>
          </ac:spMkLst>
        </pc:spChg>
        <pc:spChg chg="del">
          <ac:chgData name="Hildreth, Laura (hildrele)" userId="d47dc05a-e3ec-457b-ab65-85851364078c" providerId="ADAL" clId="{DC75FE5E-1FB2-44E7-8841-B90CD5C7FE9A}" dt="2020-02-25T19:56:21.969" v="306" actId="478"/>
          <ac:spMkLst>
            <pc:docMk/>
            <pc:sldMk cId="3334231556" sldId="513"/>
            <ac:spMk id="4" creationId="{D92F14C0-88FE-480F-8C59-33127829F855}"/>
          </ac:spMkLst>
        </pc:spChg>
        <pc:spChg chg="add">
          <ac:chgData name="Hildreth, Laura (hildrele)" userId="d47dc05a-e3ec-457b-ab65-85851364078c" providerId="ADAL" clId="{DC75FE5E-1FB2-44E7-8841-B90CD5C7FE9A}" dt="2020-02-25T19:56:22.258" v="307"/>
          <ac:spMkLst>
            <pc:docMk/>
            <pc:sldMk cId="3334231556" sldId="513"/>
            <ac:spMk id="5" creationId="{84F51E30-AFF8-441F-A421-5C33E3287EAA}"/>
          </ac:spMkLst>
        </pc:spChg>
      </pc:sldChg>
      <pc:sldChg chg="modSp">
        <pc:chgData name="Hildreth, Laura (hildrele)" userId="d47dc05a-e3ec-457b-ab65-85851364078c" providerId="ADAL" clId="{DC75FE5E-1FB2-44E7-8841-B90CD5C7FE9A}" dt="2020-02-25T20:01:18.651" v="361" actId="14100"/>
        <pc:sldMkLst>
          <pc:docMk/>
          <pc:sldMk cId="2764494600" sldId="514"/>
        </pc:sldMkLst>
        <pc:spChg chg="mod">
          <ac:chgData name="Hildreth, Laura (hildrele)" userId="d47dc05a-e3ec-457b-ab65-85851364078c" providerId="ADAL" clId="{DC75FE5E-1FB2-44E7-8841-B90CD5C7FE9A}" dt="2020-02-25T20:01:18.651" v="361" actId="14100"/>
          <ac:spMkLst>
            <pc:docMk/>
            <pc:sldMk cId="2764494600" sldId="514"/>
            <ac:spMk id="2" creationId="{00000000-0000-0000-0000-000000000000}"/>
          </ac:spMkLst>
        </pc:spChg>
        <pc:picChg chg="mod">
          <ac:chgData name="Hildreth, Laura (hildrele)" userId="d47dc05a-e3ec-457b-ab65-85851364078c" providerId="ADAL" clId="{DC75FE5E-1FB2-44E7-8841-B90CD5C7FE9A}" dt="2020-02-25T20:01:05.939" v="359" actId="1076"/>
          <ac:picMkLst>
            <pc:docMk/>
            <pc:sldMk cId="2764494600" sldId="514"/>
            <ac:picMk id="6" creationId="{00000000-0000-0000-0000-000000000000}"/>
          </ac:picMkLst>
        </pc:picChg>
      </pc:sldChg>
      <pc:sldChg chg="addSp delSp modSp">
        <pc:chgData name="Hildreth, Laura (hildrele)" userId="d47dc05a-e3ec-457b-ab65-85851364078c" providerId="ADAL" clId="{DC75FE5E-1FB2-44E7-8841-B90CD5C7FE9A}" dt="2020-02-25T20:08:00.846" v="442" actId="108"/>
        <pc:sldMkLst>
          <pc:docMk/>
          <pc:sldMk cId="2506971872" sldId="515"/>
        </pc:sldMkLst>
        <pc:spChg chg="mod">
          <ac:chgData name="Hildreth, Laura (hildrele)" userId="d47dc05a-e3ec-457b-ab65-85851364078c" providerId="ADAL" clId="{DC75FE5E-1FB2-44E7-8841-B90CD5C7FE9A}" dt="2020-02-25T20:08:00.846" v="442" actId="108"/>
          <ac:spMkLst>
            <pc:docMk/>
            <pc:sldMk cId="2506971872" sldId="515"/>
            <ac:spMk id="3" creationId="{00000000-0000-0000-0000-000000000000}"/>
          </ac:spMkLst>
        </pc:spChg>
        <pc:spChg chg="del">
          <ac:chgData name="Hildreth, Laura (hildrele)" userId="d47dc05a-e3ec-457b-ab65-85851364078c" providerId="ADAL" clId="{DC75FE5E-1FB2-44E7-8841-B90CD5C7FE9A}" dt="2020-02-25T20:04:11.565" v="397" actId="478"/>
          <ac:spMkLst>
            <pc:docMk/>
            <pc:sldMk cId="2506971872" sldId="515"/>
            <ac:spMk id="4" creationId="{2CDAB1E5-E7EC-43F9-B59A-44423A9563A0}"/>
          </ac:spMkLst>
        </pc:spChg>
        <pc:spChg chg="add">
          <ac:chgData name="Hildreth, Laura (hildrele)" userId="d47dc05a-e3ec-457b-ab65-85851364078c" providerId="ADAL" clId="{DC75FE5E-1FB2-44E7-8841-B90CD5C7FE9A}" dt="2020-02-25T20:04:11.854" v="398"/>
          <ac:spMkLst>
            <pc:docMk/>
            <pc:sldMk cId="2506971872" sldId="515"/>
            <ac:spMk id="5" creationId="{D6A94D84-63A3-4D3A-A76A-D94777E9D39A}"/>
          </ac:spMkLst>
        </pc:spChg>
      </pc:sldChg>
      <pc:sldChg chg="modSp">
        <pc:chgData name="Hildreth, Laura (hildrele)" userId="d47dc05a-e3ec-457b-ab65-85851364078c" providerId="ADAL" clId="{DC75FE5E-1FB2-44E7-8841-B90CD5C7FE9A}" dt="2020-02-25T19:41:16.900" v="81" actId="1076"/>
        <pc:sldMkLst>
          <pc:docMk/>
          <pc:sldMk cId="1715502915" sldId="517"/>
        </pc:sldMkLst>
        <pc:spChg chg="mod">
          <ac:chgData name="Hildreth, Laura (hildrele)" userId="d47dc05a-e3ec-457b-ab65-85851364078c" providerId="ADAL" clId="{DC75FE5E-1FB2-44E7-8841-B90CD5C7FE9A}" dt="2020-02-25T19:40:55.527" v="79" actId="2711"/>
          <ac:spMkLst>
            <pc:docMk/>
            <pc:sldMk cId="1715502915" sldId="517"/>
            <ac:spMk id="3" creationId="{5813D279-982D-479D-BBC4-21F9BAFE52B7}"/>
          </ac:spMkLst>
        </pc:spChg>
        <pc:picChg chg="mod">
          <ac:chgData name="Hildreth, Laura (hildrele)" userId="d47dc05a-e3ec-457b-ab65-85851364078c" providerId="ADAL" clId="{DC75FE5E-1FB2-44E7-8841-B90CD5C7FE9A}" dt="2020-02-25T19:41:16.900" v="81" actId="1076"/>
          <ac:picMkLst>
            <pc:docMk/>
            <pc:sldMk cId="1715502915" sldId="517"/>
            <ac:picMk id="2" creationId="{FB71E5C5-1A2A-4FD9-8EAD-61B1243D9474}"/>
          </ac:picMkLst>
        </pc:picChg>
      </pc:sldChg>
      <pc:sldChg chg="modSp">
        <pc:chgData name="Hildreth, Laura (hildrele)" userId="d47dc05a-e3ec-457b-ab65-85851364078c" providerId="ADAL" clId="{DC75FE5E-1FB2-44E7-8841-B90CD5C7FE9A}" dt="2020-02-25T19:35:24.767" v="40" actId="404"/>
        <pc:sldMkLst>
          <pc:docMk/>
          <pc:sldMk cId="239420675" sldId="519"/>
        </pc:sldMkLst>
        <pc:spChg chg="mod">
          <ac:chgData name="Hildreth, Laura (hildrele)" userId="d47dc05a-e3ec-457b-ab65-85851364078c" providerId="ADAL" clId="{DC75FE5E-1FB2-44E7-8841-B90CD5C7FE9A}" dt="2020-02-25T19:32:56.830" v="9" actId="1076"/>
          <ac:spMkLst>
            <pc:docMk/>
            <pc:sldMk cId="239420675" sldId="519"/>
            <ac:spMk id="5" creationId="{D038B634-5D65-4616-BB03-6504950C034E}"/>
          </ac:spMkLst>
        </pc:spChg>
        <pc:spChg chg="mod">
          <ac:chgData name="Hildreth, Laura (hildrele)" userId="d47dc05a-e3ec-457b-ab65-85851364078c" providerId="ADAL" clId="{DC75FE5E-1FB2-44E7-8841-B90CD5C7FE9A}" dt="2020-02-25T19:35:24.767" v="40" actId="404"/>
          <ac:spMkLst>
            <pc:docMk/>
            <pc:sldMk cId="239420675" sldId="519"/>
            <ac:spMk id="7" creationId="{BA6CAA82-11E3-4310-A86C-961634709B0A}"/>
          </ac:spMkLst>
        </pc:spChg>
        <pc:picChg chg="mod">
          <ac:chgData name="Hildreth, Laura (hildrele)" userId="d47dc05a-e3ec-457b-ab65-85851364078c" providerId="ADAL" clId="{DC75FE5E-1FB2-44E7-8841-B90CD5C7FE9A}" dt="2020-02-25T19:33:00.463" v="10" actId="14100"/>
          <ac:picMkLst>
            <pc:docMk/>
            <pc:sldMk cId="239420675" sldId="519"/>
            <ac:picMk id="6" creationId="{6024A8E8-199C-4126-8182-31E99D9CE094}"/>
          </ac:picMkLst>
        </pc:picChg>
      </pc:sldChg>
      <pc:sldChg chg="addSp delSp modSp">
        <pc:chgData name="Hildreth, Laura (hildrele)" userId="d47dc05a-e3ec-457b-ab65-85851364078c" providerId="ADAL" clId="{DC75FE5E-1FB2-44E7-8841-B90CD5C7FE9A}" dt="2020-02-25T19:35:06.034" v="34" actId="1076"/>
        <pc:sldMkLst>
          <pc:docMk/>
          <pc:sldMk cId="3241470288" sldId="520"/>
        </pc:sldMkLst>
        <pc:spChg chg="add del mod">
          <ac:chgData name="Hildreth, Laura (hildrele)" userId="d47dc05a-e3ec-457b-ab65-85851364078c" providerId="ADAL" clId="{DC75FE5E-1FB2-44E7-8841-B90CD5C7FE9A}" dt="2020-02-25T19:33:26.552" v="14" actId="478"/>
          <ac:spMkLst>
            <pc:docMk/>
            <pc:sldMk cId="3241470288" sldId="520"/>
            <ac:spMk id="3" creationId="{F687066A-20C6-414B-BC85-04691461A3E1}"/>
          </ac:spMkLst>
        </pc:spChg>
        <pc:spChg chg="del">
          <ac:chgData name="Hildreth, Laura (hildrele)" userId="d47dc05a-e3ec-457b-ab65-85851364078c" providerId="ADAL" clId="{DC75FE5E-1FB2-44E7-8841-B90CD5C7FE9A}" dt="2020-02-25T19:33:20.706" v="11" actId="478"/>
          <ac:spMkLst>
            <pc:docMk/>
            <pc:sldMk cId="3241470288" sldId="520"/>
            <ac:spMk id="5" creationId="{D038B634-5D65-4616-BB03-6504950C034E}"/>
          </ac:spMkLst>
        </pc:spChg>
        <pc:spChg chg="mod">
          <ac:chgData name="Hildreth, Laura (hildrele)" userId="d47dc05a-e3ec-457b-ab65-85851364078c" providerId="ADAL" clId="{DC75FE5E-1FB2-44E7-8841-B90CD5C7FE9A}" dt="2020-02-25T19:35:06.034" v="34" actId="1076"/>
          <ac:spMkLst>
            <pc:docMk/>
            <pc:sldMk cId="3241470288" sldId="520"/>
            <ac:spMk id="7" creationId="{BA6CAA82-11E3-4310-A86C-961634709B0A}"/>
          </ac:spMkLst>
        </pc:spChg>
        <pc:spChg chg="add del">
          <ac:chgData name="Hildreth, Laura (hildrele)" userId="d47dc05a-e3ec-457b-ab65-85851364078c" providerId="ADAL" clId="{DC75FE5E-1FB2-44E7-8841-B90CD5C7FE9A}" dt="2020-02-25T19:33:23.711" v="13" actId="478"/>
          <ac:spMkLst>
            <pc:docMk/>
            <pc:sldMk cId="3241470288" sldId="520"/>
            <ac:spMk id="8" creationId="{5E69353E-4E91-43BF-8C2B-73C5350A817A}"/>
          </ac:spMkLst>
        </pc:spChg>
        <pc:spChg chg="add">
          <ac:chgData name="Hildreth, Laura (hildrele)" userId="d47dc05a-e3ec-457b-ab65-85851364078c" providerId="ADAL" clId="{DC75FE5E-1FB2-44E7-8841-B90CD5C7FE9A}" dt="2020-02-25T19:33:26.873" v="15"/>
          <ac:spMkLst>
            <pc:docMk/>
            <pc:sldMk cId="3241470288" sldId="520"/>
            <ac:spMk id="9" creationId="{E56854DD-0456-4D97-AC0E-F4ADD519BA89}"/>
          </ac:spMkLst>
        </pc:spChg>
        <pc:picChg chg="del">
          <ac:chgData name="Hildreth, Laura (hildrele)" userId="d47dc05a-e3ec-457b-ab65-85851364078c" providerId="ADAL" clId="{DC75FE5E-1FB2-44E7-8841-B90CD5C7FE9A}" dt="2020-02-25T19:33:39.667" v="16" actId="478"/>
          <ac:picMkLst>
            <pc:docMk/>
            <pc:sldMk cId="3241470288" sldId="520"/>
            <ac:picMk id="6" creationId="{6024A8E8-199C-4126-8182-31E99D9CE094}"/>
          </ac:picMkLst>
        </pc:picChg>
        <pc:picChg chg="add">
          <ac:chgData name="Hildreth, Laura (hildrele)" userId="d47dc05a-e3ec-457b-ab65-85851364078c" providerId="ADAL" clId="{DC75FE5E-1FB2-44E7-8841-B90CD5C7FE9A}" dt="2020-02-25T19:33:40.092" v="17"/>
          <ac:picMkLst>
            <pc:docMk/>
            <pc:sldMk cId="3241470288" sldId="520"/>
            <ac:picMk id="10" creationId="{2BD57984-97D6-47A6-8EE2-0FCCC2A0135E}"/>
          </ac:picMkLst>
        </pc:picChg>
      </pc:sldChg>
      <pc:sldChg chg="modSp">
        <pc:chgData name="Hildreth, Laura (hildrele)" userId="d47dc05a-e3ec-457b-ab65-85851364078c" providerId="ADAL" clId="{DC75FE5E-1FB2-44E7-8841-B90CD5C7FE9A}" dt="2020-02-25T19:37:36.950" v="54" actId="14100"/>
        <pc:sldMkLst>
          <pc:docMk/>
          <pc:sldMk cId="1197225993" sldId="521"/>
        </pc:sldMkLst>
        <pc:spChg chg="mod">
          <ac:chgData name="Hildreth, Laura (hildrele)" userId="d47dc05a-e3ec-457b-ab65-85851364078c" providerId="ADAL" clId="{DC75FE5E-1FB2-44E7-8841-B90CD5C7FE9A}" dt="2020-02-25T19:37:36.950" v="54" actId="14100"/>
          <ac:spMkLst>
            <pc:docMk/>
            <pc:sldMk cId="1197225993" sldId="521"/>
            <ac:spMk id="2" creationId="{61A8D7EA-9194-47EB-8E06-549E7C836B35}"/>
          </ac:spMkLst>
        </pc:spChg>
      </pc:sldChg>
      <pc:sldChg chg="modSp">
        <pc:chgData name="Hildreth, Laura (hildrele)" userId="d47dc05a-e3ec-457b-ab65-85851364078c" providerId="ADAL" clId="{DC75FE5E-1FB2-44E7-8841-B90CD5C7FE9A}" dt="2020-02-25T19:39:12.495" v="69" actId="1076"/>
        <pc:sldMkLst>
          <pc:docMk/>
          <pc:sldMk cId="3200240963" sldId="522"/>
        </pc:sldMkLst>
        <pc:spChg chg="mod">
          <ac:chgData name="Hildreth, Laura (hildrele)" userId="d47dc05a-e3ec-457b-ab65-85851364078c" providerId="ADAL" clId="{DC75FE5E-1FB2-44E7-8841-B90CD5C7FE9A}" dt="2020-02-25T19:39:12.495" v="69" actId="1076"/>
          <ac:spMkLst>
            <pc:docMk/>
            <pc:sldMk cId="3200240963" sldId="522"/>
            <ac:spMk id="5" creationId="{D0945B82-F74D-47BE-8BED-B5A12F409AC9}"/>
          </ac:spMkLst>
        </pc:spChg>
        <pc:spChg chg="mod">
          <ac:chgData name="Hildreth, Laura (hildrele)" userId="d47dc05a-e3ec-457b-ab65-85851364078c" providerId="ADAL" clId="{DC75FE5E-1FB2-44E7-8841-B90CD5C7FE9A}" dt="2020-02-25T19:39:03.933" v="67" actId="1076"/>
          <ac:spMkLst>
            <pc:docMk/>
            <pc:sldMk cId="3200240963" sldId="522"/>
            <ac:spMk id="7" creationId="{55DF24BC-8FAE-499F-9494-C0611DE37A22}"/>
          </ac:spMkLst>
        </pc:spChg>
      </pc:sldChg>
      <pc:sldChg chg="modSp">
        <pc:chgData name="Hildreth, Laura (hildrele)" userId="d47dc05a-e3ec-457b-ab65-85851364078c" providerId="ADAL" clId="{DC75FE5E-1FB2-44E7-8841-B90CD5C7FE9A}" dt="2020-02-25T20:10:20.203" v="494" actId="1076"/>
        <pc:sldMkLst>
          <pc:docMk/>
          <pc:sldMk cId="3469354156" sldId="524"/>
        </pc:sldMkLst>
        <pc:spChg chg="mod">
          <ac:chgData name="Hildreth, Laura (hildrele)" userId="d47dc05a-e3ec-457b-ab65-85851364078c" providerId="ADAL" clId="{DC75FE5E-1FB2-44E7-8841-B90CD5C7FE9A}" dt="2020-02-25T20:10:20.203" v="494" actId="1076"/>
          <ac:spMkLst>
            <pc:docMk/>
            <pc:sldMk cId="3469354156" sldId="524"/>
            <ac:spMk id="3" creationId="{AAD5140D-9E0D-4A5C-B778-E4557EEF4E61}"/>
          </ac:spMkLst>
        </pc:spChg>
      </pc:sldChg>
      <pc:sldChg chg="modSp">
        <pc:chgData name="Hildreth, Laura (hildrele)" userId="d47dc05a-e3ec-457b-ab65-85851364078c" providerId="ADAL" clId="{DC75FE5E-1FB2-44E7-8841-B90CD5C7FE9A}" dt="2020-02-25T19:56:11.044" v="305" actId="1076"/>
        <pc:sldMkLst>
          <pc:docMk/>
          <pc:sldMk cId="1603626435" sldId="525"/>
        </pc:sldMkLst>
        <pc:spChg chg="mod">
          <ac:chgData name="Hildreth, Laura (hildrele)" userId="d47dc05a-e3ec-457b-ab65-85851364078c" providerId="ADAL" clId="{DC75FE5E-1FB2-44E7-8841-B90CD5C7FE9A}" dt="2020-02-25T19:56:11.044" v="305" actId="1076"/>
          <ac:spMkLst>
            <pc:docMk/>
            <pc:sldMk cId="1603626435" sldId="525"/>
            <ac:spMk id="2" creationId="{6815AB5C-671B-4B16-9372-97460256137C}"/>
          </ac:spMkLst>
        </pc:spChg>
        <pc:spChg chg="mod">
          <ac:chgData name="Hildreth, Laura (hildrele)" userId="d47dc05a-e3ec-457b-ab65-85851364078c" providerId="ADAL" clId="{DC75FE5E-1FB2-44E7-8841-B90CD5C7FE9A}" dt="2020-02-25T19:55:19.055" v="294" actId="1076"/>
          <ac:spMkLst>
            <pc:docMk/>
            <pc:sldMk cId="1603626435" sldId="525"/>
            <ac:spMk id="4" creationId="{E9CBD918-D438-40E6-B142-0194C2B5F24C}"/>
          </ac:spMkLst>
        </pc:spChg>
      </pc:sldChg>
      <pc:sldChg chg="modSp">
        <pc:chgData name="Hildreth, Laura (hildrele)" userId="d47dc05a-e3ec-457b-ab65-85851364078c" providerId="ADAL" clId="{DC75FE5E-1FB2-44E7-8841-B90CD5C7FE9A}" dt="2020-02-25T20:05:24.577" v="419" actId="14100"/>
        <pc:sldMkLst>
          <pc:docMk/>
          <pc:sldMk cId="2899619838" sldId="526"/>
        </pc:sldMkLst>
        <pc:spChg chg="mod">
          <ac:chgData name="Hildreth, Laura (hildrele)" userId="d47dc05a-e3ec-457b-ab65-85851364078c" providerId="ADAL" clId="{DC75FE5E-1FB2-44E7-8841-B90CD5C7FE9A}" dt="2020-02-25T20:05:03.232" v="412" actId="14100"/>
          <ac:spMkLst>
            <pc:docMk/>
            <pc:sldMk cId="2899619838" sldId="526"/>
            <ac:spMk id="2" creationId="{4C2ADE76-FC31-44B9-8A6C-28BC6AC5DF37}"/>
          </ac:spMkLst>
        </pc:spChg>
        <pc:spChg chg="mod">
          <ac:chgData name="Hildreth, Laura (hildrele)" userId="d47dc05a-e3ec-457b-ab65-85851364078c" providerId="ADAL" clId="{DC75FE5E-1FB2-44E7-8841-B90CD5C7FE9A}" dt="2020-02-25T20:05:24.577" v="419" actId="14100"/>
          <ac:spMkLst>
            <pc:docMk/>
            <pc:sldMk cId="2899619838" sldId="526"/>
            <ac:spMk id="4" creationId="{773156DD-E06C-45A1-B800-39390B15BFB3}"/>
          </ac:spMkLst>
        </pc:spChg>
      </pc:sldChg>
      <pc:sldChg chg="modSp">
        <pc:chgData name="Hildreth, Laura (hildrele)" userId="d47dc05a-e3ec-457b-ab65-85851364078c" providerId="ADAL" clId="{DC75FE5E-1FB2-44E7-8841-B90CD5C7FE9A}" dt="2020-02-25T19:40:36.330" v="77" actId="1076"/>
        <pc:sldMkLst>
          <pc:docMk/>
          <pc:sldMk cId="3956309927" sldId="527"/>
        </pc:sldMkLst>
        <pc:spChg chg="mod">
          <ac:chgData name="Hildreth, Laura (hildrele)" userId="d47dc05a-e3ec-457b-ab65-85851364078c" providerId="ADAL" clId="{DC75FE5E-1FB2-44E7-8841-B90CD5C7FE9A}" dt="2020-02-25T19:40:36.330" v="77" actId="1076"/>
          <ac:spMkLst>
            <pc:docMk/>
            <pc:sldMk cId="3956309927" sldId="527"/>
            <ac:spMk id="2" creationId="{E536CB39-4D36-4AAE-BA19-C05DB97777B0}"/>
          </ac:spMkLst>
        </pc:spChg>
      </pc:sldChg>
      <pc:sldChg chg="modSp">
        <pc:chgData name="Hildreth, Laura (hildrele)" userId="d47dc05a-e3ec-457b-ab65-85851364078c" providerId="ADAL" clId="{DC75FE5E-1FB2-44E7-8841-B90CD5C7FE9A}" dt="2020-02-25T19:36:21.972" v="44" actId="2711"/>
        <pc:sldMkLst>
          <pc:docMk/>
          <pc:sldMk cId="1770330914" sldId="528"/>
        </pc:sldMkLst>
        <pc:spChg chg="mod">
          <ac:chgData name="Hildreth, Laura (hildrele)" userId="d47dc05a-e3ec-457b-ab65-85851364078c" providerId="ADAL" clId="{DC75FE5E-1FB2-44E7-8841-B90CD5C7FE9A}" dt="2020-02-25T19:36:21.972" v="44" actId="2711"/>
          <ac:spMkLst>
            <pc:docMk/>
            <pc:sldMk cId="1770330914" sldId="528"/>
            <ac:spMk id="3" creationId="{3731C10F-7BE7-4E47-BEB6-347DC668B7C5}"/>
          </ac:spMkLst>
        </pc:spChg>
      </pc:sldChg>
      <pc:sldChg chg="modSp">
        <pc:chgData name="Hildreth, Laura (hildrele)" userId="d47dc05a-e3ec-457b-ab65-85851364078c" providerId="ADAL" clId="{DC75FE5E-1FB2-44E7-8841-B90CD5C7FE9A}" dt="2020-02-25T19:45:01.927" v="113" actId="1076"/>
        <pc:sldMkLst>
          <pc:docMk/>
          <pc:sldMk cId="3153098311" sldId="530"/>
        </pc:sldMkLst>
        <pc:spChg chg="mod">
          <ac:chgData name="Hildreth, Laura (hildrele)" userId="d47dc05a-e3ec-457b-ab65-85851364078c" providerId="ADAL" clId="{DC75FE5E-1FB2-44E7-8841-B90CD5C7FE9A}" dt="2020-02-25T19:42:43.324" v="99" actId="2711"/>
          <ac:spMkLst>
            <pc:docMk/>
            <pc:sldMk cId="3153098311" sldId="530"/>
            <ac:spMk id="3" creationId="{096CB772-14E7-48C4-B4A2-10C5CE535303}"/>
          </ac:spMkLst>
        </pc:spChg>
        <pc:spChg chg="mod">
          <ac:chgData name="Hildreth, Laura (hildrele)" userId="d47dc05a-e3ec-457b-ab65-85851364078c" providerId="ADAL" clId="{DC75FE5E-1FB2-44E7-8841-B90CD5C7FE9A}" dt="2020-02-25T19:44:37.678" v="112" actId="1076"/>
          <ac:spMkLst>
            <pc:docMk/>
            <pc:sldMk cId="3153098311" sldId="530"/>
            <ac:spMk id="6" creationId="{00000000-0000-0000-0000-000000000000}"/>
          </ac:spMkLst>
        </pc:spChg>
        <pc:graphicFrameChg chg="mod">
          <ac:chgData name="Hildreth, Laura (hildrele)" userId="d47dc05a-e3ec-457b-ab65-85851364078c" providerId="ADAL" clId="{DC75FE5E-1FB2-44E7-8841-B90CD5C7FE9A}" dt="2020-02-25T19:44:16.908" v="107" actId="255"/>
          <ac:graphicFrameMkLst>
            <pc:docMk/>
            <pc:sldMk cId="3153098311" sldId="530"/>
            <ac:graphicFrameMk id="4" creationId="{00000000-0000-0000-0000-000000000000}"/>
          </ac:graphicFrameMkLst>
        </pc:graphicFrameChg>
        <pc:picChg chg="mod">
          <ac:chgData name="Hildreth, Laura (hildrele)" userId="d47dc05a-e3ec-457b-ab65-85851364078c" providerId="ADAL" clId="{DC75FE5E-1FB2-44E7-8841-B90CD5C7FE9A}" dt="2020-02-25T19:45:01.927" v="113" actId="1076"/>
          <ac:picMkLst>
            <pc:docMk/>
            <pc:sldMk cId="3153098311" sldId="530"/>
            <ac:picMk id="7" creationId="{B0F5029A-15AA-44B3-BC54-8AF4E4C0C415}"/>
          </ac:picMkLst>
        </pc:picChg>
      </pc:sldChg>
      <pc:sldChg chg="modSp">
        <pc:chgData name="Hildreth, Laura (hildrele)" userId="d47dc05a-e3ec-457b-ab65-85851364078c" providerId="ADAL" clId="{DC75FE5E-1FB2-44E7-8841-B90CD5C7FE9A}" dt="2020-02-25T19:52:04.791" v="247" actId="1076"/>
        <pc:sldMkLst>
          <pc:docMk/>
          <pc:sldMk cId="547190220" sldId="531"/>
        </pc:sldMkLst>
        <pc:spChg chg="mod">
          <ac:chgData name="Hildreth, Laura (hildrele)" userId="d47dc05a-e3ec-457b-ab65-85851364078c" providerId="ADAL" clId="{DC75FE5E-1FB2-44E7-8841-B90CD5C7FE9A}" dt="2020-02-25T19:51:44.783" v="243" actId="14100"/>
          <ac:spMkLst>
            <pc:docMk/>
            <pc:sldMk cId="547190220" sldId="531"/>
            <ac:spMk id="2" creationId="{7DC3280B-5BEE-4B74-A37C-87637450A9A1}"/>
          </ac:spMkLst>
        </pc:spChg>
        <pc:spChg chg="mod">
          <ac:chgData name="Hildreth, Laura (hildrele)" userId="d47dc05a-e3ec-457b-ab65-85851364078c" providerId="ADAL" clId="{DC75FE5E-1FB2-44E7-8841-B90CD5C7FE9A}" dt="2020-02-25T19:51:59.907" v="246" actId="1076"/>
          <ac:spMkLst>
            <pc:docMk/>
            <pc:sldMk cId="547190220" sldId="531"/>
            <ac:spMk id="6" creationId="{C3B85015-D8F1-4ED8-B062-9D7AE29B4504}"/>
          </ac:spMkLst>
        </pc:spChg>
        <pc:picChg chg="mod">
          <ac:chgData name="Hildreth, Laura (hildrele)" userId="d47dc05a-e3ec-457b-ab65-85851364078c" providerId="ADAL" clId="{DC75FE5E-1FB2-44E7-8841-B90CD5C7FE9A}" dt="2020-02-25T19:52:04.791" v="247" actId="1076"/>
          <ac:picMkLst>
            <pc:docMk/>
            <pc:sldMk cId="547190220" sldId="531"/>
            <ac:picMk id="5" creationId="{C3840725-1043-4124-BF3A-0EF67F498745}"/>
          </ac:picMkLst>
        </pc:picChg>
      </pc:sldChg>
      <pc:sldChg chg="modSp">
        <pc:chgData name="Hildreth, Laura (hildrele)" userId="d47dc05a-e3ec-457b-ab65-85851364078c" providerId="ADAL" clId="{DC75FE5E-1FB2-44E7-8841-B90CD5C7FE9A}" dt="2020-02-25T20:00:43.369" v="353" actId="14100"/>
        <pc:sldMkLst>
          <pc:docMk/>
          <pc:sldMk cId="663006657" sldId="532"/>
        </pc:sldMkLst>
        <pc:spChg chg="mod">
          <ac:chgData name="Hildreth, Laura (hildrele)" userId="d47dc05a-e3ec-457b-ab65-85851364078c" providerId="ADAL" clId="{DC75FE5E-1FB2-44E7-8841-B90CD5C7FE9A}" dt="2020-02-25T20:00:32.042" v="350" actId="14100"/>
          <ac:spMkLst>
            <pc:docMk/>
            <pc:sldMk cId="663006657" sldId="532"/>
            <ac:spMk id="2" creationId="{9CA1A348-6818-E94B-BAC0-18CB4E3B00B8}"/>
          </ac:spMkLst>
        </pc:spChg>
        <pc:spChg chg="mod">
          <ac:chgData name="Hildreth, Laura (hildrele)" userId="d47dc05a-e3ec-457b-ab65-85851364078c" providerId="ADAL" clId="{DC75FE5E-1FB2-44E7-8841-B90CD5C7FE9A}" dt="2020-02-25T20:00:43.369" v="353" actId="14100"/>
          <ac:spMkLst>
            <pc:docMk/>
            <pc:sldMk cId="663006657" sldId="532"/>
            <ac:spMk id="3" creationId="{7BA0A346-9AA6-F948-930E-D5597CE65F74}"/>
          </ac:spMkLst>
        </pc:spChg>
      </pc:sldChg>
      <pc:sldChg chg="modSp">
        <pc:chgData name="Hildreth, Laura (hildrele)" userId="d47dc05a-e3ec-457b-ab65-85851364078c" providerId="ADAL" clId="{DC75FE5E-1FB2-44E7-8841-B90CD5C7FE9A}" dt="2020-02-25T20:03:15.360" v="389" actId="1076"/>
        <pc:sldMkLst>
          <pc:docMk/>
          <pc:sldMk cId="2455476783" sldId="533"/>
        </pc:sldMkLst>
        <pc:spChg chg="mod">
          <ac:chgData name="Hildreth, Laura (hildrele)" userId="d47dc05a-e3ec-457b-ab65-85851364078c" providerId="ADAL" clId="{DC75FE5E-1FB2-44E7-8841-B90CD5C7FE9A}" dt="2020-02-25T20:02:40.540" v="380" actId="14100"/>
          <ac:spMkLst>
            <pc:docMk/>
            <pc:sldMk cId="2455476783" sldId="533"/>
            <ac:spMk id="2" creationId="{1ED13ECE-9577-4D40-A246-11C0863AA4A1}"/>
          </ac:spMkLst>
        </pc:spChg>
        <pc:spChg chg="mod">
          <ac:chgData name="Hildreth, Laura (hildrele)" userId="d47dc05a-e3ec-457b-ab65-85851364078c" providerId="ADAL" clId="{DC75FE5E-1FB2-44E7-8841-B90CD5C7FE9A}" dt="2020-02-25T20:03:15.360" v="389" actId="1076"/>
          <ac:spMkLst>
            <pc:docMk/>
            <pc:sldMk cId="2455476783" sldId="533"/>
            <ac:spMk id="3" creationId="{CD5262EA-88F8-46A1-8CAE-2D086012F51C}"/>
          </ac:spMkLst>
        </pc:spChg>
        <pc:picChg chg="mod">
          <ac:chgData name="Hildreth, Laura (hildrele)" userId="d47dc05a-e3ec-457b-ab65-85851364078c" providerId="ADAL" clId="{DC75FE5E-1FB2-44E7-8841-B90CD5C7FE9A}" dt="2020-02-25T20:02:59.946" v="386" actId="1076"/>
          <ac:picMkLst>
            <pc:docMk/>
            <pc:sldMk cId="2455476783" sldId="533"/>
            <ac:picMk id="4" creationId="{DAFE0BEC-EB6E-8844-A6E6-88ABCC6FBC55}"/>
          </ac:picMkLst>
        </pc:picChg>
        <pc:picChg chg="mod">
          <ac:chgData name="Hildreth, Laura (hildrele)" userId="d47dc05a-e3ec-457b-ab65-85851364078c" providerId="ADAL" clId="{DC75FE5E-1FB2-44E7-8841-B90CD5C7FE9A}" dt="2020-02-25T20:02:46.798" v="382" actId="14100"/>
          <ac:picMkLst>
            <pc:docMk/>
            <pc:sldMk cId="2455476783" sldId="533"/>
            <ac:picMk id="6" creationId="{98BA61E7-1105-AE47-9851-E532BB872FA1}"/>
          </ac:picMkLst>
        </pc:picChg>
        <pc:picChg chg="mod">
          <ac:chgData name="Hildreth, Laura (hildrele)" userId="d47dc05a-e3ec-457b-ab65-85851364078c" providerId="ADAL" clId="{DC75FE5E-1FB2-44E7-8841-B90CD5C7FE9A}" dt="2020-02-25T20:02:55.032" v="385" actId="1076"/>
          <ac:picMkLst>
            <pc:docMk/>
            <pc:sldMk cId="2455476783" sldId="533"/>
            <ac:picMk id="2050" creationId="{EFC502E8-3F89-4316-83B7-5B87271BAFA3}"/>
          </ac:picMkLst>
        </pc:picChg>
      </pc:sldChg>
      <pc:sldChg chg="modSp">
        <pc:chgData name="Hildreth, Laura (hildrele)" userId="d47dc05a-e3ec-457b-ab65-85851364078c" providerId="ADAL" clId="{DC75FE5E-1FB2-44E7-8841-B90CD5C7FE9A}" dt="2020-02-25T20:06:48.394" v="436" actId="14100"/>
        <pc:sldMkLst>
          <pc:docMk/>
          <pc:sldMk cId="1146741342" sldId="534"/>
        </pc:sldMkLst>
        <pc:spChg chg="mod">
          <ac:chgData name="Hildreth, Laura (hildrele)" userId="d47dc05a-e3ec-457b-ab65-85851364078c" providerId="ADAL" clId="{DC75FE5E-1FB2-44E7-8841-B90CD5C7FE9A}" dt="2020-02-25T20:06:48.394" v="436" actId="14100"/>
          <ac:spMkLst>
            <pc:docMk/>
            <pc:sldMk cId="1146741342" sldId="534"/>
            <ac:spMk id="2" creationId="{8E6297E5-D785-914B-BFA2-224197EF93DD}"/>
          </ac:spMkLst>
        </pc:spChg>
        <pc:picChg chg="mod">
          <ac:chgData name="Hildreth, Laura (hildrele)" userId="d47dc05a-e3ec-457b-ab65-85851364078c" providerId="ADAL" clId="{DC75FE5E-1FB2-44E7-8841-B90CD5C7FE9A}" dt="2020-02-25T20:06:12.426" v="431" actId="1076"/>
          <ac:picMkLst>
            <pc:docMk/>
            <pc:sldMk cId="1146741342" sldId="534"/>
            <ac:picMk id="4" creationId="{FC075534-E5E5-674D-B39E-D3E25AF22E20}"/>
          </ac:picMkLst>
        </pc:picChg>
        <pc:picChg chg="mod">
          <ac:chgData name="Hildreth, Laura (hildrele)" userId="d47dc05a-e3ec-457b-ab65-85851364078c" providerId="ADAL" clId="{DC75FE5E-1FB2-44E7-8841-B90CD5C7FE9A}" dt="2020-02-25T20:06:23.137" v="432"/>
          <ac:picMkLst>
            <pc:docMk/>
            <pc:sldMk cId="1146741342" sldId="534"/>
            <ac:picMk id="6" creationId="{50421538-455B-C34F-8A5D-BDBEB998FF01}"/>
          </ac:picMkLst>
        </pc:picChg>
        <pc:picChg chg="mod">
          <ac:chgData name="Hildreth, Laura (hildrele)" userId="d47dc05a-e3ec-457b-ab65-85851364078c" providerId="ADAL" clId="{DC75FE5E-1FB2-44E7-8841-B90CD5C7FE9A}" dt="2020-02-25T20:06:30.211" v="433"/>
          <ac:picMkLst>
            <pc:docMk/>
            <pc:sldMk cId="1146741342" sldId="534"/>
            <ac:picMk id="7" creationId="{E76E9266-7E35-7A40-9E60-6AF442E8DE2B}"/>
          </ac:picMkLst>
        </pc:picChg>
      </pc:sldChg>
      <pc:sldChg chg="modSp">
        <pc:chgData name="Hildreth, Laura (hildrele)" userId="d47dc05a-e3ec-457b-ab65-85851364078c" providerId="ADAL" clId="{DC75FE5E-1FB2-44E7-8841-B90CD5C7FE9A}" dt="2020-02-25T19:49:38.119" v="215" actId="1076"/>
        <pc:sldMkLst>
          <pc:docMk/>
          <pc:sldMk cId="4135105236" sldId="535"/>
        </pc:sldMkLst>
        <pc:spChg chg="mod">
          <ac:chgData name="Hildreth, Laura (hildrele)" userId="d47dc05a-e3ec-457b-ab65-85851364078c" providerId="ADAL" clId="{DC75FE5E-1FB2-44E7-8841-B90CD5C7FE9A}" dt="2020-02-25T19:45:16.262" v="115" actId="14100"/>
          <ac:spMkLst>
            <pc:docMk/>
            <pc:sldMk cId="4135105236" sldId="535"/>
            <ac:spMk id="4" creationId="{3A386D1C-11C0-44B1-ADE6-5500AE8F8D1F}"/>
          </ac:spMkLst>
        </pc:spChg>
        <pc:picChg chg="mod">
          <ac:chgData name="Hildreth, Laura (hildrele)" userId="d47dc05a-e3ec-457b-ab65-85851364078c" providerId="ADAL" clId="{DC75FE5E-1FB2-44E7-8841-B90CD5C7FE9A}" dt="2020-02-25T19:49:38.119" v="215" actId="1076"/>
          <ac:picMkLst>
            <pc:docMk/>
            <pc:sldMk cId="4135105236" sldId="535"/>
            <ac:picMk id="1026" creationId="{C8CC5A10-931B-4755-B37D-420C7F99C64A}"/>
          </ac:picMkLst>
        </pc:picChg>
      </pc:sldChg>
      <pc:sldChg chg="modSp">
        <pc:chgData name="Hildreth, Laura (hildrele)" userId="d47dc05a-e3ec-457b-ab65-85851364078c" providerId="ADAL" clId="{DC75FE5E-1FB2-44E7-8841-B90CD5C7FE9A}" dt="2020-02-25T19:46:35.152" v="171" actId="403"/>
        <pc:sldMkLst>
          <pc:docMk/>
          <pc:sldMk cId="2759334010" sldId="536"/>
        </pc:sldMkLst>
        <pc:spChg chg="mod">
          <ac:chgData name="Hildreth, Laura (hildrele)" userId="d47dc05a-e3ec-457b-ab65-85851364078c" providerId="ADAL" clId="{DC75FE5E-1FB2-44E7-8841-B90CD5C7FE9A}" dt="2020-02-25T19:41:27.789" v="83" actId="14100"/>
          <ac:spMkLst>
            <pc:docMk/>
            <pc:sldMk cId="2759334010" sldId="536"/>
            <ac:spMk id="2" creationId="{00000000-0000-0000-0000-000000000000}"/>
          </ac:spMkLst>
        </pc:spChg>
        <pc:spChg chg="mod">
          <ac:chgData name="Hildreth, Laura (hildrele)" userId="d47dc05a-e3ec-457b-ab65-85851364078c" providerId="ADAL" clId="{DC75FE5E-1FB2-44E7-8841-B90CD5C7FE9A}" dt="2020-02-25T19:46:35.152" v="171" actId="403"/>
          <ac:spMkLst>
            <pc:docMk/>
            <pc:sldMk cId="2759334010" sldId="536"/>
            <ac:spMk id="12" creationId="{FAFA1E43-B2F5-41DC-B8AA-2642D4B82E07}"/>
          </ac:spMkLst>
        </pc:spChg>
      </pc:sldChg>
      <pc:sldChg chg="addSp delSp modSp">
        <pc:chgData name="Hildreth, Laura (hildrele)" userId="d47dc05a-e3ec-457b-ab65-85851364078c" providerId="ADAL" clId="{DC75FE5E-1FB2-44E7-8841-B90CD5C7FE9A}" dt="2020-02-25T19:46:43.159" v="173" actId="403"/>
        <pc:sldMkLst>
          <pc:docMk/>
          <pc:sldMk cId="2430440710" sldId="537"/>
        </pc:sldMkLst>
        <pc:spChg chg="del">
          <ac:chgData name="Hildreth, Laura (hildrele)" userId="d47dc05a-e3ec-457b-ab65-85851364078c" providerId="ADAL" clId="{DC75FE5E-1FB2-44E7-8841-B90CD5C7FE9A}" dt="2020-02-25T19:41:42.971" v="84" actId="478"/>
          <ac:spMkLst>
            <pc:docMk/>
            <pc:sldMk cId="2430440710" sldId="537"/>
            <ac:spMk id="2" creationId="{00000000-0000-0000-0000-000000000000}"/>
          </ac:spMkLst>
        </pc:spChg>
        <pc:spChg chg="mod">
          <ac:chgData name="Hildreth, Laura (hildrele)" userId="d47dc05a-e3ec-457b-ab65-85851364078c" providerId="ADAL" clId="{DC75FE5E-1FB2-44E7-8841-B90CD5C7FE9A}" dt="2020-02-25T19:46:39.348" v="172" actId="403"/>
          <ac:spMkLst>
            <pc:docMk/>
            <pc:sldMk cId="2430440710" sldId="537"/>
            <ac:spMk id="10" creationId="{A2DE7E89-F76E-441C-B5AD-4864B1F3C923}"/>
          </ac:spMkLst>
        </pc:spChg>
        <pc:spChg chg="mod">
          <ac:chgData name="Hildreth, Laura (hildrele)" userId="d47dc05a-e3ec-457b-ab65-85851364078c" providerId="ADAL" clId="{DC75FE5E-1FB2-44E7-8841-B90CD5C7FE9A}" dt="2020-02-25T19:46:43.159" v="173" actId="403"/>
          <ac:spMkLst>
            <pc:docMk/>
            <pc:sldMk cId="2430440710" sldId="537"/>
            <ac:spMk id="12" creationId="{F55AF176-2324-4A15-B107-632DEE4EF618}"/>
          </ac:spMkLst>
        </pc:spChg>
        <pc:spChg chg="add">
          <ac:chgData name="Hildreth, Laura (hildrele)" userId="d47dc05a-e3ec-457b-ab65-85851364078c" providerId="ADAL" clId="{DC75FE5E-1FB2-44E7-8841-B90CD5C7FE9A}" dt="2020-02-25T19:41:44.533" v="85"/>
          <ac:spMkLst>
            <pc:docMk/>
            <pc:sldMk cId="2430440710" sldId="537"/>
            <ac:spMk id="13" creationId="{2745E048-1D0C-4F5E-92D7-9C796AD306BF}"/>
          </ac:spMkLst>
        </pc:spChg>
      </pc:sldChg>
      <pc:sldChg chg="addSp delSp modSp">
        <pc:chgData name="Hildreth, Laura (hildrele)" userId="d47dc05a-e3ec-457b-ab65-85851364078c" providerId="ADAL" clId="{DC75FE5E-1FB2-44E7-8841-B90CD5C7FE9A}" dt="2020-02-25T19:46:57.230" v="176" actId="403"/>
        <pc:sldMkLst>
          <pc:docMk/>
          <pc:sldMk cId="2837391262" sldId="538"/>
        </pc:sldMkLst>
        <pc:spChg chg="del">
          <ac:chgData name="Hildreth, Laura (hildrele)" userId="d47dc05a-e3ec-457b-ab65-85851364078c" providerId="ADAL" clId="{DC75FE5E-1FB2-44E7-8841-B90CD5C7FE9A}" dt="2020-02-25T19:41:49.426" v="86" actId="478"/>
          <ac:spMkLst>
            <pc:docMk/>
            <pc:sldMk cId="2837391262" sldId="538"/>
            <ac:spMk id="2" creationId="{00000000-0000-0000-0000-000000000000}"/>
          </ac:spMkLst>
        </pc:spChg>
        <pc:spChg chg="mod">
          <ac:chgData name="Hildreth, Laura (hildrele)" userId="d47dc05a-e3ec-457b-ab65-85851364078c" providerId="ADAL" clId="{DC75FE5E-1FB2-44E7-8841-B90CD5C7FE9A}" dt="2020-02-25T19:46:49.136" v="174" actId="403"/>
          <ac:spMkLst>
            <pc:docMk/>
            <pc:sldMk cId="2837391262" sldId="538"/>
            <ac:spMk id="11" creationId="{91ED3BBF-A1E3-4419-9C31-F39278E9B9C3}"/>
          </ac:spMkLst>
        </pc:spChg>
        <pc:spChg chg="mod">
          <ac:chgData name="Hildreth, Laura (hildrele)" userId="d47dc05a-e3ec-457b-ab65-85851364078c" providerId="ADAL" clId="{DC75FE5E-1FB2-44E7-8841-B90CD5C7FE9A}" dt="2020-02-25T19:46:53.066" v="175" actId="403"/>
          <ac:spMkLst>
            <pc:docMk/>
            <pc:sldMk cId="2837391262" sldId="538"/>
            <ac:spMk id="13" creationId="{B84187C5-99F8-4715-AC4B-9728664FE041}"/>
          </ac:spMkLst>
        </pc:spChg>
        <pc:spChg chg="mod">
          <ac:chgData name="Hildreth, Laura (hildrele)" userId="d47dc05a-e3ec-457b-ab65-85851364078c" providerId="ADAL" clId="{DC75FE5E-1FB2-44E7-8841-B90CD5C7FE9A}" dt="2020-02-25T19:46:57.230" v="176" actId="403"/>
          <ac:spMkLst>
            <pc:docMk/>
            <pc:sldMk cId="2837391262" sldId="538"/>
            <ac:spMk id="15" creationId="{9053EB52-1CF1-420B-8A2C-4EF4184B8A10}"/>
          </ac:spMkLst>
        </pc:spChg>
        <pc:spChg chg="add">
          <ac:chgData name="Hildreth, Laura (hildrele)" userId="d47dc05a-e3ec-457b-ab65-85851364078c" providerId="ADAL" clId="{DC75FE5E-1FB2-44E7-8841-B90CD5C7FE9A}" dt="2020-02-25T19:41:49.845" v="87"/>
          <ac:spMkLst>
            <pc:docMk/>
            <pc:sldMk cId="2837391262" sldId="538"/>
            <ac:spMk id="16" creationId="{595493C9-4451-4641-86FC-6A6699F43242}"/>
          </ac:spMkLst>
        </pc:spChg>
      </pc:sldChg>
      <pc:sldChg chg="addSp delSp modSp">
        <pc:chgData name="Hildreth, Laura (hildrele)" userId="d47dc05a-e3ec-457b-ab65-85851364078c" providerId="ADAL" clId="{DC75FE5E-1FB2-44E7-8841-B90CD5C7FE9A}" dt="2020-02-25T19:47:16.604" v="181" actId="403"/>
        <pc:sldMkLst>
          <pc:docMk/>
          <pc:sldMk cId="1091611233" sldId="539"/>
        </pc:sldMkLst>
        <pc:spChg chg="del">
          <ac:chgData name="Hildreth, Laura (hildrele)" userId="d47dc05a-e3ec-457b-ab65-85851364078c" providerId="ADAL" clId="{DC75FE5E-1FB2-44E7-8841-B90CD5C7FE9A}" dt="2020-02-25T19:41:53.370" v="88" actId="478"/>
          <ac:spMkLst>
            <pc:docMk/>
            <pc:sldMk cId="1091611233" sldId="539"/>
            <ac:spMk id="2" creationId="{00000000-0000-0000-0000-000000000000}"/>
          </ac:spMkLst>
        </pc:spChg>
        <pc:spChg chg="add">
          <ac:chgData name="Hildreth, Laura (hildrele)" userId="d47dc05a-e3ec-457b-ab65-85851364078c" providerId="ADAL" clId="{DC75FE5E-1FB2-44E7-8841-B90CD5C7FE9A}" dt="2020-02-25T19:41:53.790" v="89"/>
          <ac:spMkLst>
            <pc:docMk/>
            <pc:sldMk cId="1091611233" sldId="539"/>
            <ac:spMk id="17" creationId="{D4F5CB0B-DD10-43FF-91AC-5038A74FD5B0}"/>
          </ac:spMkLst>
        </pc:spChg>
        <pc:spChg chg="mod">
          <ac:chgData name="Hildreth, Laura (hildrele)" userId="d47dc05a-e3ec-457b-ab65-85851364078c" providerId="ADAL" clId="{DC75FE5E-1FB2-44E7-8841-B90CD5C7FE9A}" dt="2020-02-25T19:47:02.574" v="177" actId="403"/>
          <ac:spMkLst>
            <pc:docMk/>
            <pc:sldMk cId="1091611233" sldId="539"/>
            <ac:spMk id="24" creationId="{F0E9B272-B5F2-4240-88F4-A069C55943AA}"/>
          </ac:spMkLst>
        </pc:spChg>
        <pc:spChg chg="mod">
          <ac:chgData name="Hildreth, Laura (hildrele)" userId="d47dc05a-e3ec-457b-ab65-85851364078c" providerId="ADAL" clId="{DC75FE5E-1FB2-44E7-8841-B90CD5C7FE9A}" dt="2020-02-25T19:47:09.368" v="179" actId="207"/>
          <ac:spMkLst>
            <pc:docMk/>
            <pc:sldMk cId="1091611233" sldId="539"/>
            <ac:spMk id="26" creationId="{5D861786-6579-4B06-981E-3B8BD1E53054}"/>
          </ac:spMkLst>
        </pc:spChg>
        <pc:spChg chg="mod">
          <ac:chgData name="Hildreth, Laura (hildrele)" userId="d47dc05a-e3ec-457b-ab65-85851364078c" providerId="ADAL" clId="{DC75FE5E-1FB2-44E7-8841-B90CD5C7FE9A}" dt="2020-02-25T19:47:13.082" v="180" actId="403"/>
          <ac:spMkLst>
            <pc:docMk/>
            <pc:sldMk cId="1091611233" sldId="539"/>
            <ac:spMk id="29" creationId="{C569271E-8168-4FBF-BF8D-C431E45B261D}"/>
          </ac:spMkLst>
        </pc:spChg>
        <pc:spChg chg="mod">
          <ac:chgData name="Hildreth, Laura (hildrele)" userId="d47dc05a-e3ec-457b-ab65-85851364078c" providerId="ADAL" clId="{DC75FE5E-1FB2-44E7-8841-B90CD5C7FE9A}" dt="2020-02-25T19:47:16.604" v="181" actId="403"/>
          <ac:spMkLst>
            <pc:docMk/>
            <pc:sldMk cId="1091611233" sldId="539"/>
            <ac:spMk id="31" creationId="{E1EDAA9E-3CD7-4C37-90F0-B7A2872F4005}"/>
          </ac:spMkLst>
        </pc:spChg>
      </pc:sldChg>
      <pc:sldChg chg="addSp delSp modSp">
        <pc:chgData name="Hildreth, Laura (hildrele)" userId="d47dc05a-e3ec-457b-ab65-85851364078c" providerId="ADAL" clId="{DC75FE5E-1FB2-44E7-8841-B90CD5C7FE9A}" dt="2020-02-25T19:46:28.380" v="170" actId="403"/>
        <pc:sldMkLst>
          <pc:docMk/>
          <pc:sldMk cId="1483556564" sldId="540"/>
        </pc:sldMkLst>
        <pc:spChg chg="del">
          <ac:chgData name="Hildreth, Laura (hildrele)" userId="d47dc05a-e3ec-457b-ab65-85851364078c" providerId="ADAL" clId="{DC75FE5E-1FB2-44E7-8841-B90CD5C7FE9A}" dt="2020-02-25T19:41:57.372" v="90" actId="478"/>
          <ac:spMkLst>
            <pc:docMk/>
            <pc:sldMk cId="1483556564" sldId="540"/>
            <ac:spMk id="2" creationId="{00000000-0000-0000-0000-000000000000}"/>
          </ac:spMkLst>
        </pc:spChg>
        <pc:spChg chg="add">
          <ac:chgData name="Hildreth, Laura (hildrele)" userId="d47dc05a-e3ec-457b-ab65-85851364078c" providerId="ADAL" clId="{DC75FE5E-1FB2-44E7-8841-B90CD5C7FE9A}" dt="2020-02-25T19:41:57.846" v="91"/>
          <ac:spMkLst>
            <pc:docMk/>
            <pc:sldMk cId="1483556564" sldId="540"/>
            <ac:spMk id="6" creationId="{2DC0300D-7D0C-45CB-8DAB-93CC5FE93063}"/>
          </ac:spMkLst>
        </pc:spChg>
        <pc:graphicFrameChg chg="mod">
          <ac:chgData name="Hildreth, Laura (hildrele)" userId="d47dc05a-e3ec-457b-ab65-85851364078c" providerId="ADAL" clId="{DC75FE5E-1FB2-44E7-8841-B90CD5C7FE9A}" dt="2020-02-25T19:46:28.380" v="170" actId="403"/>
          <ac:graphicFrameMkLst>
            <pc:docMk/>
            <pc:sldMk cId="1483556564" sldId="540"/>
            <ac:graphicFrameMk id="27" creationId="{1AD0E2F9-F083-4E1E-80F0-28E24F17E7FF}"/>
          </ac:graphicFrameMkLst>
        </pc:graphicFrameChg>
      </pc:sldChg>
      <pc:sldChg chg="add">
        <pc:chgData name="Hildreth, Laura (hildrele)" userId="d47dc05a-e3ec-457b-ab65-85851364078c" providerId="ADAL" clId="{DC75FE5E-1FB2-44E7-8841-B90CD5C7FE9A}" dt="2020-02-27T20:19:53.935" v="497"/>
        <pc:sldMkLst>
          <pc:docMk/>
          <pc:sldMk cId="717405773" sldId="541"/>
        </pc:sldMkLst>
      </pc:sldChg>
      <pc:sldChg chg="addSp delSp modSp add del">
        <pc:chgData name="Hildreth, Laura (hildrele)" userId="d47dc05a-e3ec-457b-ab65-85851364078c" providerId="ADAL" clId="{DC75FE5E-1FB2-44E7-8841-B90CD5C7FE9A}" dt="2020-02-27T20:47:21.930" v="675" actId="1076"/>
        <pc:sldMkLst>
          <pc:docMk/>
          <pc:sldMk cId="2928139157" sldId="542"/>
        </pc:sldMkLst>
        <pc:spChg chg="mod">
          <ac:chgData name="Hildreth, Laura (hildrele)" userId="d47dc05a-e3ec-457b-ab65-85851364078c" providerId="ADAL" clId="{DC75FE5E-1FB2-44E7-8841-B90CD5C7FE9A}" dt="2020-02-27T20:47:21.930" v="675" actId="1076"/>
          <ac:spMkLst>
            <pc:docMk/>
            <pc:sldMk cId="2928139157" sldId="542"/>
            <ac:spMk id="2" creationId="{61A8D7EA-9194-47EB-8E06-549E7C836B35}"/>
          </ac:spMkLst>
        </pc:spChg>
        <pc:graphicFrameChg chg="add del mod">
          <ac:chgData name="Hildreth, Laura (hildrele)" userId="d47dc05a-e3ec-457b-ab65-85851364078c" providerId="ADAL" clId="{DC75FE5E-1FB2-44E7-8841-B90CD5C7FE9A}" dt="2020-02-27T20:46:55.744" v="640" actId="1035"/>
          <ac:graphicFrameMkLst>
            <pc:docMk/>
            <pc:sldMk cId="2928139157" sldId="542"/>
            <ac:graphicFrameMk id="4" creationId="{151212DE-6ADC-44D7-9C08-890C70E4E380}"/>
          </ac:graphicFrameMkLst>
        </pc:graphicFrameChg>
        <pc:picChg chg="add del">
          <ac:chgData name="Hildreth, Laura (hildrele)" userId="d47dc05a-e3ec-457b-ab65-85851364078c" providerId="ADAL" clId="{DC75FE5E-1FB2-44E7-8841-B90CD5C7FE9A}" dt="2020-02-27T20:46:51.618" v="630" actId="478"/>
          <ac:picMkLst>
            <pc:docMk/>
            <pc:sldMk cId="2928139157" sldId="542"/>
            <ac:picMk id="3" creationId="{13C37B5E-5D98-4C34-B1BA-E4727D9DE7CF}"/>
          </ac:picMkLst>
        </pc:picChg>
      </pc:sldChg>
      <pc:sldChg chg="modSp add del">
        <pc:chgData name="Hildreth, Laura (hildrele)" userId="d47dc05a-e3ec-457b-ab65-85851364078c" providerId="ADAL" clId="{DC75FE5E-1FB2-44E7-8841-B90CD5C7FE9A}" dt="2020-02-27T20:46:51.300" v="628" actId="2696"/>
        <pc:sldMkLst>
          <pc:docMk/>
          <pc:sldMk cId="4133254499" sldId="542"/>
        </pc:sldMkLst>
        <pc:picChg chg="mod">
          <ac:chgData name="Hildreth, Laura (hildrele)" userId="d47dc05a-e3ec-457b-ab65-85851364078c" providerId="ADAL" clId="{DC75FE5E-1FB2-44E7-8841-B90CD5C7FE9A}" dt="2020-02-27T20:41:23.477" v="562"/>
          <ac:picMkLst>
            <pc:docMk/>
            <pc:sldMk cId="4133254499" sldId="542"/>
            <ac:picMk id="4" creationId="{BFD566BA-C920-49B3-8257-062FB2C2708A}"/>
          </ac:picMkLst>
        </pc:picChg>
      </pc:sldChg>
    </pc:docChg>
  </pc:docChgLst>
  <pc:docChgLst>
    <pc:chgData name="Knapke, Jackie (knapkeje)" userId="S::knapkeje@ucmail.uc.edu::27ac10c7-66fd-45ed-a98b-f6679de7b00b" providerId="AD" clId="Web-{68DCB7AC-255F-7C2B-E561-7F58AE1733F0}"/>
    <pc:docChg chg="modSld">
      <pc:chgData name="Knapke, Jackie (knapkeje)" userId="S::knapkeje@ucmail.uc.edu::27ac10c7-66fd-45ed-a98b-f6679de7b00b" providerId="AD" clId="Web-{68DCB7AC-255F-7C2B-E561-7F58AE1733F0}" dt="2020-02-25T20:17:43.106" v="17" actId="20577"/>
      <pc:docMkLst>
        <pc:docMk/>
      </pc:docMkLst>
      <pc:sldChg chg="modSp">
        <pc:chgData name="Knapke, Jackie (knapkeje)" userId="S::knapkeje@ucmail.uc.edu::27ac10c7-66fd-45ed-a98b-f6679de7b00b" providerId="AD" clId="Web-{68DCB7AC-255F-7C2B-E561-7F58AE1733F0}" dt="2020-02-25T20:17:43.106" v="16" actId="20577"/>
        <pc:sldMkLst>
          <pc:docMk/>
          <pc:sldMk cId="42835848" sldId="332"/>
        </pc:sldMkLst>
        <pc:spChg chg="mod">
          <ac:chgData name="Knapke, Jackie (knapkeje)" userId="S::knapkeje@ucmail.uc.edu::27ac10c7-66fd-45ed-a98b-f6679de7b00b" providerId="AD" clId="Web-{68DCB7AC-255F-7C2B-E561-7F58AE1733F0}" dt="2020-02-25T20:17:43.106" v="16" actId="20577"/>
          <ac:spMkLst>
            <pc:docMk/>
            <pc:sldMk cId="42835848" sldId="332"/>
            <ac:spMk id="3" creationId="{00000000-0000-0000-0000-000000000000}"/>
          </ac:spMkLst>
        </pc:spChg>
      </pc:sldChg>
    </pc:docChg>
  </pc:docChgLst>
  <pc:docChgLst>
    <pc:chgData name="Kues, John (kuesjr)" userId="S::kuesjr@ucmail.uc.edu::4a017248-9cac-4cea-883c-8ec2d221e8a4" providerId="AD" clId="Web-{6F3701C8-BBC2-F9B2-0803-95AE61FD4762}"/>
    <pc:docChg chg="addSld delSld">
      <pc:chgData name="Kues, John (kuesjr)" userId="S::kuesjr@ucmail.uc.edu::4a017248-9cac-4cea-883c-8ec2d221e8a4" providerId="AD" clId="Web-{6F3701C8-BBC2-F9B2-0803-95AE61FD4762}" dt="2020-02-27T18:57:09.204" v="1"/>
      <pc:docMkLst>
        <pc:docMk/>
      </pc:docMkLst>
      <pc:sldChg chg="new del">
        <pc:chgData name="Kues, John (kuesjr)" userId="S::kuesjr@ucmail.uc.edu::4a017248-9cac-4cea-883c-8ec2d221e8a4" providerId="AD" clId="Web-{6F3701C8-BBC2-F9B2-0803-95AE61FD4762}" dt="2020-02-27T18:57:09.204" v="1"/>
        <pc:sldMkLst>
          <pc:docMk/>
          <pc:sldMk cId="3624559526" sldId="541"/>
        </pc:sldMkLst>
      </pc:sldChg>
    </pc:docChg>
  </pc:docChgLst>
  <pc:docChgLst>
    <pc:chgData name="Kues, John (kuesjr)" userId="S::kuesjr@ucmail.uc.edu::4a017248-9cac-4cea-883c-8ec2d221e8a4" providerId="AD" clId="Web-{59B4962D-72AA-85DB-5A84-38F99B5AE65A}"/>
    <pc:docChg chg="addSld modSld sldOrd">
      <pc:chgData name="Kues, John (kuesjr)" userId="S::kuesjr@ucmail.uc.edu::4a017248-9cac-4cea-883c-8ec2d221e8a4" providerId="AD" clId="Web-{59B4962D-72AA-85DB-5A84-38F99B5AE65A}" dt="2020-02-27T20:38:56.712" v="5"/>
      <pc:docMkLst>
        <pc:docMk/>
      </pc:docMkLst>
      <pc:sldChg chg="addSp delSp modSp">
        <pc:chgData name="Kues, John (kuesjr)" userId="S::kuesjr@ucmail.uc.edu::4a017248-9cac-4cea-883c-8ec2d221e8a4" providerId="AD" clId="Web-{59B4962D-72AA-85DB-5A84-38F99B5AE65A}" dt="2020-02-27T20:38:05.931" v="1"/>
        <pc:sldMkLst>
          <pc:docMk/>
          <pc:sldMk cId="1197225993" sldId="521"/>
        </pc:sldMkLst>
        <pc:picChg chg="add del mod">
          <ac:chgData name="Kues, John (kuesjr)" userId="S::kuesjr@ucmail.uc.edu::4a017248-9cac-4cea-883c-8ec2d221e8a4" providerId="AD" clId="Web-{59B4962D-72AA-85DB-5A84-38F99B5AE65A}" dt="2020-02-27T20:38:05.931" v="1"/>
          <ac:picMkLst>
            <pc:docMk/>
            <pc:sldMk cId="1197225993" sldId="521"/>
            <ac:picMk id="4" creationId="{F6E26F66-518F-43EC-B5E4-A9768FA865E7}"/>
          </ac:picMkLst>
        </pc:picChg>
      </pc:sldChg>
      <pc:sldChg chg="addSp delSp modSp new mod ord setBg">
        <pc:chgData name="Kues, John (kuesjr)" userId="S::kuesjr@ucmail.uc.edu::4a017248-9cac-4cea-883c-8ec2d221e8a4" providerId="AD" clId="Web-{59B4962D-72AA-85DB-5A84-38F99B5AE65A}" dt="2020-02-27T20:38:56.712" v="5"/>
        <pc:sldMkLst>
          <pc:docMk/>
          <pc:sldMk cId="4133254499" sldId="542"/>
        </pc:sldMkLst>
        <pc:spChg chg="del">
          <ac:chgData name="Kues, John (kuesjr)" userId="S::kuesjr@ucmail.uc.edu::4a017248-9cac-4cea-883c-8ec2d221e8a4" providerId="AD" clId="Web-{59B4962D-72AA-85DB-5A84-38F99B5AE65A}" dt="2020-02-27T20:38:44.728" v="4"/>
          <ac:spMkLst>
            <pc:docMk/>
            <pc:sldMk cId="4133254499" sldId="542"/>
            <ac:spMk id="2" creationId="{FCFFA026-CB47-4081-A8E4-E0F8A5E41CBF}"/>
          </ac:spMkLst>
        </pc:spChg>
        <pc:spChg chg="del">
          <ac:chgData name="Kues, John (kuesjr)" userId="S::kuesjr@ucmail.uc.edu::4a017248-9cac-4cea-883c-8ec2d221e8a4" providerId="AD" clId="Web-{59B4962D-72AA-85DB-5A84-38F99B5AE65A}" dt="2020-02-27T20:38:44.728" v="4"/>
          <ac:spMkLst>
            <pc:docMk/>
            <pc:sldMk cId="4133254499" sldId="542"/>
            <ac:spMk id="3" creationId="{114A4980-C1C5-4AD8-886F-63A8CC7113B4}"/>
          </ac:spMkLst>
        </pc:spChg>
        <pc:picChg chg="add mod">
          <ac:chgData name="Kues, John (kuesjr)" userId="S::kuesjr@ucmail.uc.edu::4a017248-9cac-4cea-883c-8ec2d221e8a4" providerId="AD" clId="Web-{59B4962D-72AA-85DB-5A84-38F99B5AE65A}" dt="2020-02-27T20:38:44.728" v="4"/>
          <ac:picMkLst>
            <pc:docMk/>
            <pc:sldMk cId="4133254499" sldId="542"/>
            <ac:picMk id="4" creationId="{BFD566BA-C920-49B3-8257-062FB2C2708A}"/>
          </ac:picMkLst>
        </pc:picChg>
      </pc:sldChg>
    </pc:docChg>
  </pc:docChgLst>
  <pc:docChgLst>
    <pc:chgData name="Knapke, Jackie (knapkeje)" userId="S::knapkeje@ucmail.uc.edu::27ac10c7-66fd-45ed-a98b-f6679de7b00b" providerId="AD" clId="Web-{412C7D41-74E0-F253-ACDF-5A5F5518117C}"/>
    <pc:docChg chg="modSld">
      <pc:chgData name="Knapke, Jackie (knapkeje)" userId="S::knapkeje@ucmail.uc.edu::27ac10c7-66fd-45ed-a98b-f6679de7b00b" providerId="AD" clId="Web-{412C7D41-74E0-F253-ACDF-5A5F5518117C}" dt="2020-02-27T20:20:04.977" v="1" actId="20577"/>
      <pc:docMkLst>
        <pc:docMk/>
      </pc:docMkLst>
      <pc:sldChg chg="modSp">
        <pc:chgData name="Knapke, Jackie (knapkeje)" userId="S::knapkeje@ucmail.uc.edu::27ac10c7-66fd-45ed-a98b-f6679de7b00b" providerId="AD" clId="Web-{412C7D41-74E0-F253-ACDF-5A5F5518117C}" dt="2020-02-27T20:20:04.977" v="1" actId="20577"/>
        <pc:sldMkLst>
          <pc:docMk/>
          <pc:sldMk cId="2295102679" sldId="352"/>
        </pc:sldMkLst>
        <pc:spChg chg="mod">
          <ac:chgData name="Knapke, Jackie (knapkeje)" userId="S::knapkeje@ucmail.uc.edu::27ac10c7-66fd-45ed-a98b-f6679de7b00b" providerId="AD" clId="Web-{412C7D41-74E0-F253-ACDF-5A5F5518117C}" dt="2020-02-27T20:20:04.977" v="1" actId="20577"/>
          <ac:spMkLst>
            <pc:docMk/>
            <pc:sldMk cId="2295102679" sldId="352"/>
            <ac:spMk id="2" creationId="{00000000-0000-0000-0000-000000000000}"/>
          </ac:spMkLst>
        </pc:spChg>
      </pc:sldChg>
      <pc:sldChg chg="mod modShow">
        <pc:chgData name="Knapke, Jackie (knapkeje)" userId="S::knapkeje@ucmail.uc.edu::27ac10c7-66fd-45ed-a98b-f6679de7b00b" providerId="AD" clId="Web-{412C7D41-74E0-F253-ACDF-5A5F5518117C}" dt="2020-02-27T20:19:58.789" v="0"/>
        <pc:sldMkLst>
          <pc:docMk/>
          <pc:sldMk cId="1645525457" sldId="368"/>
        </pc:sldMkLst>
      </pc:sldChg>
    </pc:docChg>
  </pc:docChgLst>
  <pc:docChgLst>
    <pc:chgData name="Hildreth, Laura (hildrele)" userId="S::hildrele@ucmail.uc.edu::d47dc05a-e3ec-457b-ab65-85851364078c" providerId="AD" clId="Web-{04798912-283C-0602-E312-A05AEBCB8709}"/>
    <pc:docChg chg="modSld">
      <pc:chgData name="Hildreth, Laura (hildrele)" userId="S::hildrele@ucmail.uc.edu::d47dc05a-e3ec-457b-ab65-85851364078c" providerId="AD" clId="Web-{04798912-283C-0602-E312-A05AEBCB8709}" dt="2020-05-30T15:36:16.816" v="1"/>
      <pc:docMkLst>
        <pc:docMk/>
      </pc:docMkLst>
      <pc:sldChg chg="addSp delSp">
        <pc:chgData name="Hildreth, Laura (hildrele)" userId="S::hildrele@ucmail.uc.edu::d47dc05a-e3ec-457b-ab65-85851364078c" providerId="AD" clId="Web-{04798912-283C-0602-E312-A05AEBCB8709}" dt="2020-05-30T15:36:16.816" v="1"/>
        <pc:sldMkLst>
          <pc:docMk/>
          <pc:sldMk cId="2030653903" sldId="275"/>
        </pc:sldMkLst>
        <pc:spChg chg="add del">
          <ac:chgData name="Hildreth, Laura (hildrele)" userId="S::hildrele@ucmail.uc.edu::d47dc05a-e3ec-457b-ab65-85851364078c" providerId="AD" clId="Web-{04798912-283C-0602-E312-A05AEBCB8709}" dt="2020-05-30T15:36:16.816" v="1"/>
          <ac:spMkLst>
            <pc:docMk/>
            <pc:sldMk cId="2030653903" sldId="275"/>
            <ac:spMk id="2" creationId="{9F64A780-6C8A-4DCE-9FFE-3FE7E2EDFAC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72_E0B6CE14.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4076274615045596E-2"/>
          <c:y val="2.9326654655325024E-2"/>
          <c:w val="0.91197597150559184"/>
          <c:h val="0.77790573690148535"/>
        </c:manualLayout>
      </c:layout>
      <c:bar3DChart>
        <c:barDir val="col"/>
        <c:grouping val="clustered"/>
        <c:varyColors val="0"/>
        <c:dLbls>
          <c:showLegendKey val="0"/>
          <c:showVal val="0"/>
          <c:showCatName val="0"/>
          <c:showSerName val="0"/>
          <c:showPercent val="0"/>
          <c:showBubbleSize val="0"/>
        </c:dLbls>
        <c:gapWidth val="108"/>
        <c:shape val="box"/>
        <c:axId val="2093149616"/>
        <c:axId val="2038022608"/>
        <c:axId val="0"/>
      </c:bar3DChart>
      <c:catAx>
        <c:axId val="20931496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38022608"/>
        <c:crosses val="autoZero"/>
        <c:auto val="1"/>
        <c:lblAlgn val="ctr"/>
        <c:lblOffset val="100"/>
        <c:noMultiLvlLbl val="0"/>
      </c:catAx>
      <c:valAx>
        <c:axId val="2038022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93149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a:t>Primary Affiliation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'TS Workshop 5 dysfunctions Affi'!$C$47:$C$50</c:f>
              <c:strCache>
                <c:ptCount val="4"/>
                <c:pt idx="0">
                  <c:v>UC</c:v>
                </c:pt>
                <c:pt idx="1">
                  <c:v>CCHMC</c:v>
                </c:pt>
                <c:pt idx="2">
                  <c:v>Community</c:v>
                </c:pt>
                <c:pt idx="3">
                  <c:v>UC Health</c:v>
                </c:pt>
              </c:strCache>
            </c:strRef>
          </c:cat>
          <c:val>
            <c:numRef>
              <c:f>'TS Workshop 5 dysfunctions Affi'!$D$47:$D$50</c:f>
              <c:numCache>
                <c:formatCode>General</c:formatCode>
                <c:ptCount val="4"/>
                <c:pt idx="0">
                  <c:v>20</c:v>
                </c:pt>
                <c:pt idx="1">
                  <c:v>16</c:v>
                </c:pt>
                <c:pt idx="2">
                  <c:v>3</c:v>
                </c:pt>
                <c:pt idx="3">
                  <c:v>2</c:v>
                </c:pt>
              </c:numCache>
            </c:numRef>
          </c:val>
          <c:extLst>
            <c:ext xmlns:c16="http://schemas.microsoft.com/office/drawing/2014/chart" uri="{C3380CC4-5D6E-409C-BE32-E72D297353CC}">
              <c16:uniqueId val="{00000000-1DE7-44AC-8611-CBA16720BFE6}"/>
            </c:ext>
          </c:extLst>
        </c:ser>
        <c:dLbls>
          <c:showLegendKey val="0"/>
          <c:showVal val="0"/>
          <c:showCatName val="0"/>
          <c:showSerName val="0"/>
          <c:showPercent val="0"/>
          <c:showBubbleSize val="0"/>
        </c:dLbls>
        <c:gapWidth val="150"/>
        <c:shape val="box"/>
        <c:axId val="1049537472"/>
        <c:axId val="766530256"/>
        <c:axId val="0"/>
      </c:bar3DChart>
      <c:catAx>
        <c:axId val="10495374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66530256"/>
        <c:crosses val="autoZero"/>
        <c:auto val="1"/>
        <c:lblAlgn val="ctr"/>
        <c:lblOffset val="100"/>
        <c:noMultiLvlLbl val="0"/>
      </c:catAx>
      <c:valAx>
        <c:axId val="766530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49537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4076274615045596E-2"/>
          <c:y val="2.9326654655325024E-2"/>
          <c:w val="0.91197597150559184"/>
          <c:h val="0.77790573690148535"/>
        </c:manualLayout>
      </c:layout>
      <c:bar3DChart>
        <c:barDir val="col"/>
        <c:grouping val="clustered"/>
        <c:varyColors val="0"/>
        <c:ser>
          <c:idx val="0"/>
          <c:order val="0"/>
          <c:spPr>
            <a:solidFill>
              <a:schemeClr val="accent1"/>
            </a:solidFill>
            <a:ln>
              <a:solidFill>
                <a:schemeClr val="bg1">
                  <a:lumMod val="50000"/>
                </a:schemeClr>
              </a:solidFill>
            </a:ln>
            <a:effectLst/>
            <a:sp3d>
              <a:contourClr>
                <a:schemeClr val="bg1">
                  <a:lumMod val="50000"/>
                </a:schemeClr>
              </a:contourClr>
            </a:sp3d>
          </c:spPr>
          <c:invertIfNegative val="0"/>
          <c:dPt>
            <c:idx val="0"/>
            <c:invertIfNegative val="0"/>
            <c:bubble3D val="0"/>
            <c:spPr>
              <a:solidFill>
                <a:srgbClr val="C00000"/>
              </a:solidFill>
              <a:ln>
                <a:noFill/>
              </a:ln>
              <a:effectLst/>
              <a:sp3d/>
            </c:spPr>
            <c:extLst>
              <c:ext xmlns:c16="http://schemas.microsoft.com/office/drawing/2014/chart" uri="{C3380CC4-5D6E-409C-BE32-E72D297353CC}">
                <c16:uniqueId val="{00000001-DE0E-4FA1-95C2-28CC68546864}"/>
              </c:ext>
            </c:extLst>
          </c:dPt>
          <c:dPt>
            <c:idx val="1"/>
            <c:invertIfNegative val="0"/>
            <c:bubble3D val="0"/>
            <c:spPr>
              <a:solidFill>
                <a:srgbClr val="FFFF00"/>
              </a:solidFill>
              <a:ln>
                <a:solidFill>
                  <a:schemeClr val="bg1">
                    <a:lumMod val="50000"/>
                  </a:schemeClr>
                </a:solidFill>
              </a:ln>
              <a:effectLst/>
              <a:sp3d>
                <a:contourClr>
                  <a:schemeClr val="bg1">
                    <a:lumMod val="50000"/>
                  </a:schemeClr>
                </a:contourClr>
              </a:sp3d>
            </c:spPr>
            <c:extLst>
              <c:ext xmlns:c16="http://schemas.microsoft.com/office/drawing/2014/chart" uri="{C3380CC4-5D6E-409C-BE32-E72D297353CC}">
                <c16:uniqueId val="{00000003-DE0E-4FA1-95C2-28CC68546864}"/>
              </c:ext>
            </c:extLst>
          </c:dPt>
          <c:dPt>
            <c:idx val="2"/>
            <c:invertIfNegative val="0"/>
            <c:bubble3D val="0"/>
            <c:spPr>
              <a:solidFill>
                <a:srgbClr val="00B050"/>
              </a:solidFill>
              <a:ln>
                <a:solidFill>
                  <a:schemeClr val="bg1">
                    <a:lumMod val="50000"/>
                  </a:schemeClr>
                </a:solidFill>
              </a:ln>
              <a:effectLst/>
              <a:sp3d>
                <a:contourClr>
                  <a:schemeClr val="bg1">
                    <a:lumMod val="50000"/>
                  </a:schemeClr>
                </a:contourClr>
              </a:sp3d>
            </c:spPr>
            <c:extLst>
              <c:ext xmlns:c16="http://schemas.microsoft.com/office/drawing/2014/chart" uri="{C3380CC4-5D6E-409C-BE32-E72D297353CC}">
                <c16:uniqueId val="{00000005-DE0E-4FA1-95C2-28CC68546864}"/>
              </c:ext>
            </c:extLst>
          </c:dPt>
          <c:dPt>
            <c:idx val="3"/>
            <c:invertIfNegative val="0"/>
            <c:bubble3D val="0"/>
            <c:spPr>
              <a:solidFill>
                <a:srgbClr val="0000FF"/>
              </a:solidFill>
              <a:ln>
                <a:solidFill>
                  <a:schemeClr val="bg1">
                    <a:lumMod val="50000"/>
                  </a:schemeClr>
                </a:solidFill>
              </a:ln>
              <a:effectLst/>
              <a:sp3d>
                <a:contourClr>
                  <a:schemeClr val="bg1">
                    <a:lumMod val="50000"/>
                  </a:schemeClr>
                </a:contourClr>
              </a:sp3d>
            </c:spPr>
            <c:extLst>
              <c:ext xmlns:c16="http://schemas.microsoft.com/office/drawing/2014/chart" uri="{C3380CC4-5D6E-409C-BE32-E72D297353CC}">
                <c16:uniqueId val="{00000007-DE0E-4FA1-95C2-28CC68546864}"/>
              </c:ext>
            </c:extLst>
          </c:dPt>
          <c:dPt>
            <c:idx val="4"/>
            <c:invertIfNegative val="0"/>
            <c:bubble3D val="0"/>
            <c:spPr>
              <a:solidFill>
                <a:srgbClr val="7030A0"/>
              </a:solidFill>
              <a:ln>
                <a:solidFill>
                  <a:schemeClr val="bg1">
                    <a:lumMod val="50000"/>
                  </a:schemeClr>
                </a:solidFill>
              </a:ln>
              <a:effectLst/>
              <a:sp3d>
                <a:contourClr>
                  <a:schemeClr val="bg1">
                    <a:lumMod val="50000"/>
                  </a:schemeClr>
                </a:contourClr>
              </a:sp3d>
            </c:spPr>
            <c:extLst>
              <c:ext xmlns:c16="http://schemas.microsoft.com/office/drawing/2014/chart" uri="{C3380CC4-5D6E-409C-BE32-E72D297353CC}">
                <c16:uniqueId val="{00000009-DE0E-4FA1-95C2-28CC68546864}"/>
              </c:ext>
            </c:extLst>
          </c:dPt>
          <c:cat>
            <c:strRef>
              <c:f>'[TS Workshop 5 dysfunctions Survey Calculations.xlsx]TS 5 Dys Survey Raw'!$F$34:$F$38</c:f>
              <c:strCache>
                <c:ptCount val="5"/>
                <c:pt idx="0">
                  <c:v>Absence of Trust</c:v>
                </c:pt>
                <c:pt idx="1">
                  <c:v>Fear of Conflict</c:v>
                </c:pt>
                <c:pt idx="2">
                  <c:v>Lack of Commitment</c:v>
                </c:pt>
                <c:pt idx="3">
                  <c:v>Avoidance of Accountability</c:v>
                </c:pt>
                <c:pt idx="4">
                  <c:v>Inattention to Results</c:v>
                </c:pt>
              </c:strCache>
            </c:strRef>
          </c:cat>
          <c:val>
            <c:numRef>
              <c:f>'[TS Workshop 5 dysfunctions Survey Calculations.xlsx]TS 5 Dys Survey Raw'!$G$34:$G$38</c:f>
              <c:numCache>
                <c:formatCode>General</c:formatCode>
                <c:ptCount val="5"/>
                <c:pt idx="0">
                  <c:v>6.3</c:v>
                </c:pt>
                <c:pt idx="1">
                  <c:v>7</c:v>
                </c:pt>
                <c:pt idx="2">
                  <c:v>6.9</c:v>
                </c:pt>
                <c:pt idx="3">
                  <c:v>5.7</c:v>
                </c:pt>
                <c:pt idx="4">
                  <c:v>6.4</c:v>
                </c:pt>
              </c:numCache>
            </c:numRef>
          </c:val>
          <c:extLst>
            <c:ext xmlns:c16="http://schemas.microsoft.com/office/drawing/2014/chart" uri="{C3380CC4-5D6E-409C-BE32-E72D297353CC}">
              <c16:uniqueId val="{0000000A-DE0E-4FA1-95C2-28CC68546864}"/>
            </c:ext>
          </c:extLst>
        </c:ser>
        <c:dLbls>
          <c:showLegendKey val="0"/>
          <c:showVal val="0"/>
          <c:showCatName val="0"/>
          <c:showSerName val="0"/>
          <c:showPercent val="0"/>
          <c:showBubbleSize val="0"/>
        </c:dLbls>
        <c:gapWidth val="108"/>
        <c:shape val="box"/>
        <c:axId val="2093149616"/>
        <c:axId val="2038022608"/>
        <c:axId val="0"/>
      </c:bar3DChart>
      <c:catAx>
        <c:axId val="20931496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38022608"/>
        <c:crosses val="autoZero"/>
        <c:auto val="1"/>
        <c:lblAlgn val="ctr"/>
        <c:lblOffset val="100"/>
        <c:noMultiLvlLbl val="0"/>
      </c:catAx>
      <c:valAx>
        <c:axId val="2038022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93149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202827-A2B3-455A-9D42-C58B1EDCED8E}"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US"/>
        </a:p>
      </dgm:t>
    </dgm:pt>
    <dgm:pt modelId="{5C3DBEC3-A018-43BD-9E22-704A4242C999}">
      <dgm:prSet phldrT="[Text]" custT="1"/>
      <dgm:spPr>
        <a:solidFill>
          <a:srgbClr val="C00000"/>
        </a:solidFill>
        <a:ln>
          <a:solidFill>
            <a:schemeClr val="tx1"/>
          </a:solidFill>
        </a:ln>
      </dgm:spPr>
      <dgm:t>
        <a:bodyPr/>
        <a:lstStyle/>
        <a:p>
          <a:r>
            <a:rPr lang="en-US" sz="2400" b="1">
              <a:solidFill>
                <a:schemeClr val="bg1"/>
              </a:solidFill>
            </a:rPr>
            <a:t>Building Trust</a:t>
          </a:r>
        </a:p>
      </dgm:t>
    </dgm:pt>
    <dgm:pt modelId="{C58A5AB0-2A06-4461-9876-241E78CD487C}" type="parTrans" cxnId="{70BCB33D-3474-4383-A6DF-B89A70E9944B}">
      <dgm:prSet/>
      <dgm:spPr/>
      <dgm:t>
        <a:bodyPr/>
        <a:lstStyle/>
        <a:p>
          <a:endParaRPr lang="en-US"/>
        </a:p>
      </dgm:t>
    </dgm:pt>
    <dgm:pt modelId="{5EA5628D-6787-451C-BD45-8E0E29CC5C50}" type="sibTrans" cxnId="{70BCB33D-3474-4383-A6DF-B89A70E9944B}">
      <dgm:prSet/>
      <dgm:spPr/>
      <dgm:t>
        <a:bodyPr/>
        <a:lstStyle/>
        <a:p>
          <a:endParaRPr lang="en-US"/>
        </a:p>
      </dgm:t>
    </dgm:pt>
    <dgm:pt modelId="{A66111CA-DA46-4818-9047-B1C30CA59463}">
      <dgm:prSet phldrT="[Text]" custT="1"/>
      <dgm:spPr>
        <a:solidFill>
          <a:srgbClr val="FFFF00"/>
        </a:solidFill>
        <a:ln>
          <a:solidFill>
            <a:schemeClr val="tx1"/>
          </a:solidFill>
        </a:ln>
      </dgm:spPr>
      <dgm:t>
        <a:bodyPr/>
        <a:lstStyle/>
        <a:p>
          <a:r>
            <a:rPr lang="en-US" sz="2400" b="1"/>
            <a:t>Mastering Conflict</a:t>
          </a:r>
        </a:p>
      </dgm:t>
    </dgm:pt>
    <dgm:pt modelId="{C11DDBD3-20F6-4E09-8CAE-22B081FFB522}" type="parTrans" cxnId="{A68F0E32-F895-41AE-9A22-D6D77AAFD4AE}">
      <dgm:prSet/>
      <dgm:spPr/>
      <dgm:t>
        <a:bodyPr/>
        <a:lstStyle/>
        <a:p>
          <a:endParaRPr lang="en-US"/>
        </a:p>
      </dgm:t>
    </dgm:pt>
    <dgm:pt modelId="{FB791194-7997-4F38-ACA1-FC22138B5159}" type="sibTrans" cxnId="{A68F0E32-F895-41AE-9A22-D6D77AAFD4AE}">
      <dgm:prSet/>
      <dgm:spPr/>
      <dgm:t>
        <a:bodyPr/>
        <a:lstStyle/>
        <a:p>
          <a:endParaRPr lang="en-US"/>
        </a:p>
      </dgm:t>
    </dgm:pt>
    <dgm:pt modelId="{45FF8D34-4268-40D3-8964-37E420218C59}">
      <dgm:prSet phldrT="[Text]" custT="1"/>
      <dgm:spPr>
        <a:solidFill>
          <a:srgbClr val="00B050"/>
        </a:solidFill>
        <a:ln>
          <a:solidFill>
            <a:schemeClr val="tx1"/>
          </a:solidFill>
        </a:ln>
      </dgm:spPr>
      <dgm:t>
        <a:bodyPr/>
        <a:lstStyle/>
        <a:p>
          <a:r>
            <a:rPr lang="en-US" sz="2400" b="1">
              <a:solidFill>
                <a:schemeClr val="bg1"/>
              </a:solidFill>
            </a:rPr>
            <a:t>Achieving Commitment</a:t>
          </a:r>
        </a:p>
      </dgm:t>
    </dgm:pt>
    <dgm:pt modelId="{0BB6676E-D8DF-4DE4-A813-D88468B35BF3}" type="parTrans" cxnId="{0FF911E0-07B5-4C74-B026-A866B03D5BA4}">
      <dgm:prSet/>
      <dgm:spPr/>
      <dgm:t>
        <a:bodyPr/>
        <a:lstStyle/>
        <a:p>
          <a:endParaRPr lang="en-US"/>
        </a:p>
      </dgm:t>
    </dgm:pt>
    <dgm:pt modelId="{C4F81A95-B433-4550-A0FB-FCA4EFA5ED63}" type="sibTrans" cxnId="{0FF911E0-07B5-4C74-B026-A866B03D5BA4}">
      <dgm:prSet/>
      <dgm:spPr/>
      <dgm:t>
        <a:bodyPr/>
        <a:lstStyle/>
        <a:p>
          <a:endParaRPr lang="en-US"/>
        </a:p>
      </dgm:t>
    </dgm:pt>
    <dgm:pt modelId="{871CFE81-3ABA-41CC-A7D4-2157035E5D6F}">
      <dgm:prSet phldrT="[Text]" custT="1"/>
      <dgm:spPr>
        <a:solidFill>
          <a:srgbClr val="0000FF"/>
        </a:solidFill>
        <a:ln>
          <a:solidFill>
            <a:schemeClr val="tx1"/>
          </a:solidFill>
        </a:ln>
      </dgm:spPr>
      <dgm:t>
        <a:bodyPr/>
        <a:lstStyle/>
        <a:p>
          <a:r>
            <a:rPr lang="en-US" sz="2400" b="1">
              <a:solidFill>
                <a:schemeClr val="bg1"/>
              </a:solidFill>
            </a:rPr>
            <a:t>Embracing</a:t>
          </a:r>
        </a:p>
        <a:p>
          <a:r>
            <a:rPr lang="en-US" sz="2400" b="1">
              <a:solidFill>
                <a:schemeClr val="bg1"/>
              </a:solidFill>
            </a:rPr>
            <a:t>Accountability</a:t>
          </a:r>
        </a:p>
      </dgm:t>
    </dgm:pt>
    <dgm:pt modelId="{2716B9E2-2B76-4F6C-8E11-B5BAAC256CB1}" type="parTrans" cxnId="{30BCC090-4A24-4F6E-B449-ED7ED1464ABA}">
      <dgm:prSet/>
      <dgm:spPr/>
      <dgm:t>
        <a:bodyPr/>
        <a:lstStyle/>
        <a:p>
          <a:endParaRPr lang="en-US"/>
        </a:p>
      </dgm:t>
    </dgm:pt>
    <dgm:pt modelId="{E0E9D725-67F6-4B90-A798-4D16A58EC7FD}" type="sibTrans" cxnId="{30BCC090-4A24-4F6E-B449-ED7ED1464ABA}">
      <dgm:prSet/>
      <dgm:spPr/>
      <dgm:t>
        <a:bodyPr/>
        <a:lstStyle/>
        <a:p>
          <a:endParaRPr lang="en-US"/>
        </a:p>
      </dgm:t>
    </dgm:pt>
    <dgm:pt modelId="{E50797C7-A5D2-4DF0-A30E-6034EBAA227B}">
      <dgm:prSet phldrT="[Text]" custT="1"/>
      <dgm:spPr>
        <a:solidFill>
          <a:srgbClr val="7030A0"/>
        </a:solidFill>
        <a:ln>
          <a:solidFill>
            <a:schemeClr val="tx1"/>
          </a:solidFill>
        </a:ln>
      </dgm:spPr>
      <dgm:t>
        <a:bodyPr/>
        <a:lstStyle/>
        <a:p>
          <a:endParaRPr lang="en-US" sz="2000" b="1"/>
        </a:p>
      </dgm:t>
    </dgm:pt>
    <dgm:pt modelId="{550F938D-09D1-4AD5-81DC-0C4A0BFC7E85}" type="parTrans" cxnId="{F337D9FE-71C9-4E43-80B9-E62678151121}">
      <dgm:prSet/>
      <dgm:spPr/>
      <dgm:t>
        <a:bodyPr/>
        <a:lstStyle/>
        <a:p>
          <a:endParaRPr lang="en-US"/>
        </a:p>
      </dgm:t>
    </dgm:pt>
    <dgm:pt modelId="{AAF008F4-E061-44AD-80DD-63CEC8DD5D20}" type="sibTrans" cxnId="{F337D9FE-71C9-4E43-80B9-E62678151121}">
      <dgm:prSet/>
      <dgm:spPr/>
      <dgm:t>
        <a:bodyPr/>
        <a:lstStyle/>
        <a:p>
          <a:endParaRPr lang="en-US"/>
        </a:p>
      </dgm:t>
    </dgm:pt>
    <dgm:pt modelId="{3D53B8B4-ED4F-483F-BAE4-E02F2D533A44}" type="pres">
      <dgm:prSet presAssocID="{68202827-A2B3-455A-9D42-C58B1EDCED8E}" presName="Name0" presStyleCnt="0">
        <dgm:presLayoutVars>
          <dgm:dir/>
          <dgm:animLvl val="lvl"/>
          <dgm:resizeHandles val="exact"/>
        </dgm:presLayoutVars>
      </dgm:prSet>
      <dgm:spPr/>
    </dgm:pt>
    <dgm:pt modelId="{E8525763-0591-4876-9F7F-F56E197E97B2}" type="pres">
      <dgm:prSet presAssocID="{E50797C7-A5D2-4DF0-A30E-6034EBAA227B}" presName="Name8" presStyleCnt="0"/>
      <dgm:spPr/>
    </dgm:pt>
    <dgm:pt modelId="{155E2182-B96F-43AE-BB54-E40A5CD3CB09}" type="pres">
      <dgm:prSet presAssocID="{E50797C7-A5D2-4DF0-A30E-6034EBAA227B}" presName="level" presStyleLbl="node1" presStyleIdx="0" presStyleCnt="5">
        <dgm:presLayoutVars>
          <dgm:chMax val="1"/>
          <dgm:bulletEnabled val="1"/>
        </dgm:presLayoutVars>
      </dgm:prSet>
      <dgm:spPr/>
    </dgm:pt>
    <dgm:pt modelId="{E49498E1-F0FE-4376-9B5F-1C0A4B1ECB72}" type="pres">
      <dgm:prSet presAssocID="{E50797C7-A5D2-4DF0-A30E-6034EBAA227B}" presName="levelTx" presStyleLbl="revTx" presStyleIdx="0" presStyleCnt="0">
        <dgm:presLayoutVars>
          <dgm:chMax val="1"/>
          <dgm:bulletEnabled val="1"/>
        </dgm:presLayoutVars>
      </dgm:prSet>
      <dgm:spPr/>
    </dgm:pt>
    <dgm:pt modelId="{13A5E16C-8E37-44C1-AAB2-19BD7909A1D4}" type="pres">
      <dgm:prSet presAssocID="{871CFE81-3ABA-41CC-A7D4-2157035E5D6F}" presName="Name8" presStyleCnt="0"/>
      <dgm:spPr/>
    </dgm:pt>
    <dgm:pt modelId="{2C7286F8-4442-4C90-8839-7F61D0AF7E06}" type="pres">
      <dgm:prSet presAssocID="{871CFE81-3ABA-41CC-A7D4-2157035E5D6F}" presName="level" presStyleLbl="node1" presStyleIdx="1" presStyleCnt="5">
        <dgm:presLayoutVars>
          <dgm:chMax val="1"/>
          <dgm:bulletEnabled val="1"/>
        </dgm:presLayoutVars>
      </dgm:prSet>
      <dgm:spPr/>
    </dgm:pt>
    <dgm:pt modelId="{F41CEA7A-2F63-4110-96AC-1BA50319A1E8}" type="pres">
      <dgm:prSet presAssocID="{871CFE81-3ABA-41CC-A7D4-2157035E5D6F}" presName="levelTx" presStyleLbl="revTx" presStyleIdx="0" presStyleCnt="0">
        <dgm:presLayoutVars>
          <dgm:chMax val="1"/>
          <dgm:bulletEnabled val="1"/>
        </dgm:presLayoutVars>
      </dgm:prSet>
      <dgm:spPr/>
    </dgm:pt>
    <dgm:pt modelId="{C455B5EB-22C3-4508-8440-53FCF189BC41}" type="pres">
      <dgm:prSet presAssocID="{45FF8D34-4268-40D3-8964-37E420218C59}" presName="Name8" presStyleCnt="0"/>
      <dgm:spPr/>
    </dgm:pt>
    <dgm:pt modelId="{97954A1E-8EE7-4C5E-8984-7D6C99B03598}" type="pres">
      <dgm:prSet presAssocID="{45FF8D34-4268-40D3-8964-37E420218C59}" presName="level" presStyleLbl="node1" presStyleIdx="2" presStyleCnt="5">
        <dgm:presLayoutVars>
          <dgm:chMax val="1"/>
          <dgm:bulletEnabled val="1"/>
        </dgm:presLayoutVars>
      </dgm:prSet>
      <dgm:spPr/>
    </dgm:pt>
    <dgm:pt modelId="{1673DFF3-7143-4635-AEC4-085EBB6DEC6E}" type="pres">
      <dgm:prSet presAssocID="{45FF8D34-4268-40D3-8964-37E420218C59}" presName="levelTx" presStyleLbl="revTx" presStyleIdx="0" presStyleCnt="0">
        <dgm:presLayoutVars>
          <dgm:chMax val="1"/>
          <dgm:bulletEnabled val="1"/>
        </dgm:presLayoutVars>
      </dgm:prSet>
      <dgm:spPr/>
    </dgm:pt>
    <dgm:pt modelId="{7FDC2DF5-4FF8-4A1D-A4FC-C6111850E038}" type="pres">
      <dgm:prSet presAssocID="{A66111CA-DA46-4818-9047-B1C30CA59463}" presName="Name8" presStyleCnt="0"/>
      <dgm:spPr/>
    </dgm:pt>
    <dgm:pt modelId="{6CBAF86D-D0BD-4C4E-B343-E3A9F7D81CD5}" type="pres">
      <dgm:prSet presAssocID="{A66111CA-DA46-4818-9047-B1C30CA59463}" presName="level" presStyleLbl="node1" presStyleIdx="3" presStyleCnt="5">
        <dgm:presLayoutVars>
          <dgm:chMax val="1"/>
          <dgm:bulletEnabled val="1"/>
        </dgm:presLayoutVars>
      </dgm:prSet>
      <dgm:spPr/>
    </dgm:pt>
    <dgm:pt modelId="{028280C7-CE98-4A7A-9C47-9E78FBB70F4E}" type="pres">
      <dgm:prSet presAssocID="{A66111CA-DA46-4818-9047-B1C30CA59463}" presName="levelTx" presStyleLbl="revTx" presStyleIdx="0" presStyleCnt="0">
        <dgm:presLayoutVars>
          <dgm:chMax val="1"/>
          <dgm:bulletEnabled val="1"/>
        </dgm:presLayoutVars>
      </dgm:prSet>
      <dgm:spPr/>
    </dgm:pt>
    <dgm:pt modelId="{8FE291F6-BD30-4A66-9B84-47EB5D8BFE8B}" type="pres">
      <dgm:prSet presAssocID="{5C3DBEC3-A018-43BD-9E22-704A4242C999}" presName="Name8" presStyleCnt="0"/>
      <dgm:spPr/>
    </dgm:pt>
    <dgm:pt modelId="{CB2DAB6D-15FF-4494-9A92-ED47024F0572}" type="pres">
      <dgm:prSet presAssocID="{5C3DBEC3-A018-43BD-9E22-704A4242C999}" presName="level" presStyleLbl="node1" presStyleIdx="4" presStyleCnt="5">
        <dgm:presLayoutVars>
          <dgm:chMax val="1"/>
          <dgm:bulletEnabled val="1"/>
        </dgm:presLayoutVars>
      </dgm:prSet>
      <dgm:spPr/>
    </dgm:pt>
    <dgm:pt modelId="{99201A87-FA01-4FE1-B77B-56ABD26DCF8E}" type="pres">
      <dgm:prSet presAssocID="{5C3DBEC3-A018-43BD-9E22-704A4242C999}" presName="levelTx" presStyleLbl="revTx" presStyleIdx="0" presStyleCnt="0">
        <dgm:presLayoutVars>
          <dgm:chMax val="1"/>
          <dgm:bulletEnabled val="1"/>
        </dgm:presLayoutVars>
      </dgm:prSet>
      <dgm:spPr/>
    </dgm:pt>
  </dgm:ptLst>
  <dgm:cxnLst>
    <dgm:cxn modelId="{F3BACC0A-85DF-467F-B4DC-88D41F2209C6}" type="presOf" srcId="{5C3DBEC3-A018-43BD-9E22-704A4242C999}" destId="{99201A87-FA01-4FE1-B77B-56ABD26DCF8E}" srcOrd="1" destOrd="0" presId="urn:microsoft.com/office/officeart/2005/8/layout/pyramid1"/>
    <dgm:cxn modelId="{C70CF41B-3EA3-4756-AEF2-8BE27BC3BE3B}" type="presOf" srcId="{5C3DBEC3-A018-43BD-9E22-704A4242C999}" destId="{CB2DAB6D-15FF-4494-9A92-ED47024F0572}" srcOrd="0" destOrd="0" presId="urn:microsoft.com/office/officeart/2005/8/layout/pyramid1"/>
    <dgm:cxn modelId="{A68F0E32-F895-41AE-9A22-D6D77AAFD4AE}" srcId="{68202827-A2B3-455A-9D42-C58B1EDCED8E}" destId="{A66111CA-DA46-4818-9047-B1C30CA59463}" srcOrd="3" destOrd="0" parTransId="{C11DDBD3-20F6-4E09-8CAE-22B081FFB522}" sibTransId="{FB791194-7997-4F38-ACA1-FC22138B5159}"/>
    <dgm:cxn modelId="{25EEFD3C-DBF6-4DE7-9193-6D9AE3350336}" type="presOf" srcId="{68202827-A2B3-455A-9D42-C58B1EDCED8E}" destId="{3D53B8B4-ED4F-483F-BAE4-E02F2D533A44}" srcOrd="0" destOrd="0" presId="urn:microsoft.com/office/officeart/2005/8/layout/pyramid1"/>
    <dgm:cxn modelId="{70BCB33D-3474-4383-A6DF-B89A70E9944B}" srcId="{68202827-A2B3-455A-9D42-C58B1EDCED8E}" destId="{5C3DBEC3-A018-43BD-9E22-704A4242C999}" srcOrd="4" destOrd="0" parTransId="{C58A5AB0-2A06-4461-9876-241E78CD487C}" sibTransId="{5EA5628D-6787-451C-BD45-8E0E29CC5C50}"/>
    <dgm:cxn modelId="{0FF0BA49-AD66-4A2E-ABFD-A48FCA9B990D}" type="presOf" srcId="{871CFE81-3ABA-41CC-A7D4-2157035E5D6F}" destId="{2C7286F8-4442-4C90-8839-7F61D0AF7E06}" srcOrd="0" destOrd="0" presId="urn:microsoft.com/office/officeart/2005/8/layout/pyramid1"/>
    <dgm:cxn modelId="{7BA8D479-634C-46C3-9359-ADD3193912F5}" type="presOf" srcId="{45FF8D34-4268-40D3-8964-37E420218C59}" destId="{1673DFF3-7143-4635-AEC4-085EBB6DEC6E}" srcOrd="1" destOrd="0" presId="urn:microsoft.com/office/officeart/2005/8/layout/pyramid1"/>
    <dgm:cxn modelId="{4C026F5A-D6BF-4973-AB65-AA3A91C5F0DE}" type="presOf" srcId="{A66111CA-DA46-4818-9047-B1C30CA59463}" destId="{028280C7-CE98-4A7A-9C47-9E78FBB70F4E}" srcOrd="1" destOrd="0" presId="urn:microsoft.com/office/officeart/2005/8/layout/pyramid1"/>
    <dgm:cxn modelId="{D670FB82-C76A-4ECF-B2A9-30CBA27F885A}" type="presOf" srcId="{45FF8D34-4268-40D3-8964-37E420218C59}" destId="{97954A1E-8EE7-4C5E-8984-7D6C99B03598}" srcOrd="0" destOrd="0" presId="urn:microsoft.com/office/officeart/2005/8/layout/pyramid1"/>
    <dgm:cxn modelId="{5D660D88-0F24-40F3-ACE9-E9A14D3D6CAC}" type="presOf" srcId="{A66111CA-DA46-4818-9047-B1C30CA59463}" destId="{6CBAF86D-D0BD-4C4E-B343-E3A9F7D81CD5}" srcOrd="0" destOrd="0" presId="urn:microsoft.com/office/officeart/2005/8/layout/pyramid1"/>
    <dgm:cxn modelId="{30BCC090-4A24-4F6E-B449-ED7ED1464ABA}" srcId="{68202827-A2B3-455A-9D42-C58B1EDCED8E}" destId="{871CFE81-3ABA-41CC-A7D4-2157035E5D6F}" srcOrd="1" destOrd="0" parTransId="{2716B9E2-2B76-4F6C-8E11-B5BAAC256CB1}" sibTransId="{E0E9D725-67F6-4B90-A798-4D16A58EC7FD}"/>
    <dgm:cxn modelId="{0B7197B9-AD75-4087-9891-085334D020D8}" type="presOf" srcId="{E50797C7-A5D2-4DF0-A30E-6034EBAA227B}" destId="{155E2182-B96F-43AE-BB54-E40A5CD3CB09}" srcOrd="0" destOrd="0" presId="urn:microsoft.com/office/officeart/2005/8/layout/pyramid1"/>
    <dgm:cxn modelId="{824ADAD1-8FC2-434D-B5C0-6D2BA6AC2829}" type="presOf" srcId="{E50797C7-A5D2-4DF0-A30E-6034EBAA227B}" destId="{E49498E1-F0FE-4376-9B5F-1C0A4B1ECB72}" srcOrd="1" destOrd="0" presId="urn:microsoft.com/office/officeart/2005/8/layout/pyramid1"/>
    <dgm:cxn modelId="{4EA787DF-5538-4CDF-9EF4-FA8C8C59E89F}" type="presOf" srcId="{871CFE81-3ABA-41CC-A7D4-2157035E5D6F}" destId="{F41CEA7A-2F63-4110-96AC-1BA50319A1E8}" srcOrd="1" destOrd="0" presId="urn:microsoft.com/office/officeart/2005/8/layout/pyramid1"/>
    <dgm:cxn modelId="{0FF911E0-07B5-4C74-B026-A866B03D5BA4}" srcId="{68202827-A2B3-455A-9D42-C58B1EDCED8E}" destId="{45FF8D34-4268-40D3-8964-37E420218C59}" srcOrd="2" destOrd="0" parTransId="{0BB6676E-D8DF-4DE4-A813-D88468B35BF3}" sibTransId="{C4F81A95-B433-4550-A0FB-FCA4EFA5ED63}"/>
    <dgm:cxn modelId="{F337D9FE-71C9-4E43-80B9-E62678151121}" srcId="{68202827-A2B3-455A-9D42-C58B1EDCED8E}" destId="{E50797C7-A5D2-4DF0-A30E-6034EBAA227B}" srcOrd="0" destOrd="0" parTransId="{550F938D-09D1-4AD5-81DC-0C4A0BFC7E85}" sibTransId="{AAF008F4-E061-44AD-80DD-63CEC8DD5D20}"/>
    <dgm:cxn modelId="{B7C5D066-10A4-4C0D-9BD0-7AE66A7AF0FC}" type="presParOf" srcId="{3D53B8B4-ED4F-483F-BAE4-E02F2D533A44}" destId="{E8525763-0591-4876-9F7F-F56E197E97B2}" srcOrd="0" destOrd="0" presId="urn:microsoft.com/office/officeart/2005/8/layout/pyramid1"/>
    <dgm:cxn modelId="{F6915330-1DA3-4D29-A3B4-8892B50CCCB7}" type="presParOf" srcId="{E8525763-0591-4876-9F7F-F56E197E97B2}" destId="{155E2182-B96F-43AE-BB54-E40A5CD3CB09}" srcOrd="0" destOrd="0" presId="urn:microsoft.com/office/officeart/2005/8/layout/pyramid1"/>
    <dgm:cxn modelId="{D1F9D2CE-1D3A-4B77-A5F2-714D6980E23D}" type="presParOf" srcId="{E8525763-0591-4876-9F7F-F56E197E97B2}" destId="{E49498E1-F0FE-4376-9B5F-1C0A4B1ECB72}" srcOrd="1" destOrd="0" presId="urn:microsoft.com/office/officeart/2005/8/layout/pyramid1"/>
    <dgm:cxn modelId="{B7857C44-946E-41AA-98D8-5D1457B21CD0}" type="presParOf" srcId="{3D53B8B4-ED4F-483F-BAE4-E02F2D533A44}" destId="{13A5E16C-8E37-44C1-AAB2-19BD7909A1D4}" srcOrd="1" destOrd="0" presId="urn:microsoft.com/office/officeart/2005/8/layout/pyramid1"/>
    <dgm:cxn modelId="{1A8DAB0A-D3CB-451F-826A-FC02860C34B2}" type="presParOf" srcId="{13A5E16C-8E37-44C1-AAB2-19BD7909A1D4}" destId="{2C7286F8-4442-4C90-8839-7F61D0AF7E06}" srcOrd="0" destOrd="0" presId="urn:microsoft.com/office/officeart/2005/8/layout/pyramid1"/>
    <dgm:cxn modelId="{A26048B2-0CB1-410B-B03F-5EB60DC238F3}" type="presParOf" srcId="{13A5E16C-8E37-44C1-AAB2-19BD7909A1D4}" destId="{F41CEA7A-2F63-4110-96AC-1BA50319A1E8}" srcOrd="1" destOrd="0" presId="urn:microsoft.com/office/officeart/2005/8/layout/pyramid1"/>
    <dgm:cxn modelId="{E7A190B0-0D3D-4D61-8064-08F782B5F8E5}" type="presParOf" srcId="{3D53B8B4-ED4F-483F-BAE4-E02F2D533A44}" destId="{C455B5EB-22C3-4508-8440-53FCF189BC41}" srcOrd="2" destOrd="0" presId="urn:microsoft.com/office/officeart/2005/8/layout/pyramid1"/>
    <dgm:cxn modelId="{AE7172D2-71D1-4EAA-91C9-03BB310EC547}" type="presParOf" srcId="{C455B5EB-22C3-4508-8440-53FCF189BC41}" destId="{97954A1E-8EE7-4C5E-8984-7D6C99B03598}" srcOrd="0" destOrd="0" presId="urn:microsoft.com/office/officeart/2005/8/layout/pyramid1"/>
    <dgm:cxn modelId="{EE6C0F31-95C0-4B9E-9533-59D431CE9B09}" type="presParOf" srcId="{C455B5EB-22C3-4508-8440-53FCF189BC41}" destId="{1673DFF3-7143-4635-AEC4-085EBB6DEC6E}" srcOrd="1" destOrd="0" presId="urn:microsoft.com/office/officeart/2005/8/layout/pyramid1"/>
    <dgm:cxn modelId="{3C552856-C7CC-48D4-B562-AAC410BD44BF}" type="presParOf" srcId="{3D53B8B4-ED4F-483F-BAE4-E02F2D533A44}" destId="{7FDC2DF5-4FF8-4A1D-A4FC-C6111850E038}" srcOrd="3" destOrd="0" presId="urn:microsoft.com/office/officeart/2005/8/layout/pyramid1"/>
    <dgm:cxn modelId="{A8DA24D2-B843-409D-BE4A-BC38B8364F15}" type="presParOf" srcId="{7FDC2DF5-4FF8-4A1D-A4FC-C6111850E038}" destId="{6CBAF86D-D0BD-4C4E-B343-E3A9F7D81CD5}" srcOrd="0" destOrd="0" presId="urn:microsoft.com/office/officeart/2005/8/layout/pyramid1"/>
    <dgm:cxn modelId="{12FF1465-2B04-4723-8BFD-F32329669396}" type="presParOf" srcId="{7FDC2DF5-4FF8-4A1D-A4FC-C6111850E038}" destId="{028280C7-CE98-4A7A-9C47-9E78FBB70F4E}" srcOrd="1" destOrd="0" presId="urn:microsoft.com/office/officeart/2005/8/layout/pyramid1"/>
    <dgm:cxn modelId="{F868251C-EBA3-4BC4-AF62-536892D54A81}" type="presParOf" srcId="{3D53B8B4-ED4F-483F-BAE4-E02F2D533A44}" destId="{8FE291F6-BD30-4A66-9B84-47EB5D8BFE8B}" srcOrd="4" destOrd="0" presId="urn:microsoft.com/office/officeart/2005/8/layout/pyramid1"/>
    <dgm:cxn modelId="{D4DE7AB5-85A4-433F-8E32-C960DB4C24E7}" type="presParOf" srcId="{8FE291F6-BD30-4A66-9B84-47EB5D8BFE8B}" destId="{CB2DAB6D-15FF-4494-9A92-ED47024F0572}" srcOrd="0" destOrd="0" presId="urn:microsoft.com/office/officeart/2005/8/layout/pyramid1"/>
    <dgm:cxn modelId="{7F5DE4D8-D2C8-49EA-BBF7-22E6E246AC94}" type="presParOf" srcId="{8FE291F6-BD30-4A66-9B84-47EB5D8BFE8B}" destId="{99201A87-FA01-4FE1-B77B-56ABD26DCF8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202827-A2B3-455A-9D42-C58B1EDCED8E}"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US"/>
        </a:p>
      </dgm:t>
    </dgm:pt>
    <dgm:pt modelId="{5C3DBEC3-A018-43BD-9E22-704A4242C999}">
      <dgm:prSet phldrT="[Text]" custT="1"/>
      <dgm:spPr>
        <a:solidFill>
          <a:srgbClr val="C00000"/>
        </a:solidFill>
        <a:ln>
          <a:solidFill>
            <a:schemeClr val="tx1"/>
          </a:solidFill>
        </a:ln>
      </dgm:spPr>
      <dgm:t>
        <a:bodyPr/>
        <a:lstStyle/>
        <a:p>
          <a:r>
            <a:rPr lang="en-US" sz="2400" b="1">
              <a:solidFill>
                <a:schemeClr val="bg1"/>
              </a:solidFill>
            </a:rPr>
            <a:t>Building Trust</a:t>
          </a:r>
        </a:p>
      </dgm:t>
    </dgm:pt>
    <dgm:pt modelId="{C58A5AB0-2A06-4461-9876-241E78CD487C}" type="parTrans" cxnId="{70BCB33D-3474-4383-A6DF-B89A70E9944B}">
      <dgm:prSet/>
      <dgm:spPr/>
      <dgm:t>
        <a:bodyPr/>
        <a:lstStyle/>
        <a:p>
          <a:endParaRPr lang="en-US"/>
        </a:p>
      </dgm:t>
    </dgm:pt>
    <dgm:pt modelId="{5EA5628D-6787-451C-BD45-8E0E29CC5C50}" type="sibTrans" cxnId="{70BCB33D-3474-4383-A6DF-B89A70E9944B}">
      <dgm:prSet/>
      <dgm:spPr/>
      <dgm:t>
        <a:bodyPr/>
        <a:lstStyle/>
        <a:p>
          <a:endParaRPr lang="en-US"/>
        </a:p>
      </dgm:t>
    </dgm:pt>
    <dgm:pt modelId="{A66111CA-DA46-4818-9047-B1C30CA59463}">
      <dgm:prSet phldrT="[Text]" custT="1"/>
      <dgm:spPr>
        <a:solidFill>
          <a:srgbClr val="FFFF00"/>
        </a:solidFill>
        <a:ln>
          <a:solidFill>
            <a:schemeClr val="tx1"/>
          </a:solidFill>
        </a:ln>
      </dgm:spPr>
      <dgm:t>
        <a:bodyPr/>
        <a:lstStyle/>
        <a:p>
          <a:r>
            <a:rPr lang="en-US" sz="2400" b="1"/>
            <a:t>Mastering Conflict</a:t>
          </a:r>
        </a:p>
      </dgm:t>
    </dgm:pt>
    <dgm:pt modelId="{C11DDBD3-20F6-4E09-8CAE-22B081FFB522}" type="parTrans" cxnId="{A68F0E32-F895-41AE-9A22-D6D77AAFD4AE}">
      <dgm:prSet/>
      <dgm:spPr/>
      <dgm:t>
        <a:bodyPr/>
        <a:lstStyle/>
        <a:p>
          <a:endParaRPr lang="en-US"/>
        </a:p>
      </dgm:t>
    </dgm:pt>
    <dgm:pt modelId="{FB791194-7997-4F38-ACA1-FC22138B5159}" type="sibTrans" cxnId="{A68F0E32-F895-41AE-9A22-D6D77AAFD4AE}">
      <dgm:prSet/>
      <dgm:spPr/>
      <dgm:t>
        <a:bodyPr/>
        <a:lstStyle/>
        <a:p>
          <a:endParaRPr lang="en-US"/>
        </a:p>
      </dgm:t>
    </dgm:pt>
    <dgm:pt modelId="{45FF8D34-4268-40D3-8964-37E420218C59}">
      <dgm:prSet phldrT="[Text]" custT="1"/>
      <dgm:spPr>
        <a:solidFill>
          <a:srgbClr val="00B050"/>
        </a:solidFill>
        <a:ln>
          <a:solidFill>
            <a:schemeClr val="tx1"/>
          </a:solidFill>
        </a:ln>
      </dgm:spPr>
      <dgm:t>
        <a:bodyPr/>
        <a:lstStyle/>
        <a:p>
          <a:r>
            <a:rPr lang="en-US" sz="2400" b="1">
              <a:solidFill>
                <a:schemeClr val="bg1"/>
              </a:solidFill>
            </a:rPr>
            <a:t>Achieving Commitment</a:t>
          </a:r>
        </a:p>
      </dgm:t>
    </dgm:pt>
    <dgm:pt modelId="{0BB6676E-D8DF-4DE4-A813-D88468B35BF3}" type="parTrans" cxnId="{0FF911E0-07B5-4C74-B026-A866B03D5BA4}">
      <dgm:prSet/>
      <dgm:spPr/>
      <dgm:t>
        <a:bodyPr/>
        <a:lstStyle/>
        <a:p>
          <a:endParaRPr lang="en-US"/>
        </a:p>
      </dgm:t>
    </dgm:pt>
    <dgm:pt modelId="{C4F81A95-B433-4550-A0FB-FCA4EFA5ED63}" type="sibTrans" cxnId="{0FF911E0-07B5-4C74-B026-A866B03D5BA4}">
      <dgm:prSet/>
      <dgm:spPr/>
      <dgm:t>
        <a:bodyPr/>
        <a:lstStyle/>
        <a:p>
          <a:endParaRPr lang="en-US"/>
        </a:p>
      </dgm:t>
    </dgm:pt>
    <dgm:pt modelId="{871CFE81-3ABA-41CC-A7D4-2157035E5D6F}">
      <dgm:prSet phldrT="[Text]" custT="1"/>
      <dgm:spPr>
        <a:solidFill>
          <a:srgbClr val="0000FF"/>
        </a:solidFill>
        <a:ln>
          <a:solidFill>
            <a:schemeClr val="tx1"/>
          </a:solidFill>
        </a:ln>
      </dgm:spPr>
      <dgm:t>
        <a:bodyPr/>
        <a:lstStyle/>
        <a:p>
          <a:r>
            <a:rPr lang="en-US" sz="2400" b="1">
              <a:solidFill>
                <a:schemeClr val="bg1"/>
              </a:solidFill>
            </a:rPr>
            <a:t>Embracing</a:t>
          </a:r>
        </a:p>
        <a:p>
          <a:r>
            <a:rPr lang="en-US" sz="2400" b="1">
              <a:solidFill>
                <a:schemeClr val="bg1"/>
              </a:solidFill>
            </a:rPr>
            <a:t>Accountability</a:t>
          </a:r>
        </a:p>
      </dgm:t>
    </dgm:pt>
    <dgm:pt modelId="{2716B9E2-2B76-4F6C-8E11-B5BAAC256CB1}" type="parTrans" cxnId="{30BCC090-4A24-4F6E-B449-ED7ED1464ABA}">
      <dgm:prSet/>
      <dgm:spPr/>
      <dgm:t>
        <a:bodyPr/>
        <a:lstStyle/>
        <a:p>
          <a:endParaRPr lang="en-US"/>
        </a:p>
      </dgm:t>
    </dgm:pt>
    <dgm:pt modelId="{E0E9D725-67F6-4B90-A798-4D16A58EC7FD}" type="sibTrans" cxnId="{30BCC090-4A24-4F6E-B449-ED7ED1464ABA}">
      <dgm:prSet/>
      <dgm:spPr/>
      <dgm:t>
        <a:bodyPr/>
        <a:lstStyle/>
        <a:p>
          <a:endParaRPr lang="en-US"/>
        </a:p>
      </dgm:t>
    </dgm:pt>
    <dgm:pt modelId="{E50797C7-A5D2-4DF0-A30E-6034EBAA227B}">
      <dgm:prSet phldrT="[Text]" custT="1"/>
      <dgm:spPr>
        <a:solidFill>
          <a:srgbClr val="7030A0"/>
        </a:solidFill>
        <a:ln>
          <a:solidFill>
            <a:schemeClr val="tx1"/>
          </a:solidFill>
        </a:ln>
      </dgm:spPr>
      <dgm:t>
        <a:bodyPr/>
        <a:lstStyle/>
        <a:p>
          <a:endParaRPr lang="en-US" sz="2000" b="1"/>
        </a:p>
      </dgm:t>
    </dgm:pt>
    <dgm:pt modelId="{550F938D-09D1-4AD5-81DC-0C4A0BFC7E85}" type="parTrans" cxnId="{F337D9FE-71C9-4E43-80B9-E62678151121}">
      <dgm:prSet/>
      <dgm:spPr/>
      <dgm:t>
        <a:bodyPr/>
        <a:lstStyle/>
        <a:p>
          <a:endParaRPr lang="en-US"/>
        </a:p>
      </dgm:t>
    </dgm:pt>
    <dgm:pt modelId="{AAF008F4-E061-44AD-80DD-63CEC8DD5D20}" type="sibTrans" cxnId="{F337D9FE-71C9-4E43-80B9-E62678151121}">
      <dgm:prSet/>
      <dgm:spPr/>
      <dgm:t>
        <a:bodyPr/>
        <a:lstStyle/>
        <a:p>
          <a:endParaRPr lang="en-US"/>
        </a:p>
      </dgm:t>
    </dgm:pt>
    <dgm:pt modelId="{3D53B8B4-ED4F-483F-BAE4-E02F2D533A44}" type="pres">
      <dgm:prSet presAssocID="{68202827-A2B3-455A-9D42-C58B1EDCED8E}" presName="Name0" presStyleCnt="0">
        <dgm:presLayoutVars>
          <dgm:dir/>
          <dgm:animLvl val="lvl"/>
          <dgm:resizeHandles val="exact"/>
        </dgm:presLayoutVars>
      </dgm:prSet>
      <dgm:spPr/>
    </dgm:pt>
    <dgm:pt modelId="{E8525763-0591-4876-9F7F-F56E197E97B2}" type="pres">
      <dgm:prSet presAssocID="{E50797C7-A5D2-4DF0-A30E-6034EBAA227B}" presName="Name8" presStyleCnt="0"/>
      <dgm:spPr/>
    </dgm:pt>
    <dgm:pt modelId="{155E2182-B96F-43AE-BB54-E40A5CD3CB09}" type="pres">
      <dgm:prSet presAssocID="{E50797C7-A5D2-4DF0-A30E-6034EBAA227B}" presName="level" presStyleLbl="node1" presStyleIdx="0" presStyleCnt="5">
        <dgm:presLayoutVars>
          <dgm:chMax val="1"/>
          <dgm:bulletEnabled val="1"/>
        </dgm:presLayoutVars>
      </dgm:prSet>
      <dgm:spPr/>
    </dgm:pt>
    <dgm:pt modelId="{E49498E1-F0FE-4376-9B5F-1C0A4B1ECB72}" type="pres">
      <dgm:prSet presAssocID="{E50797C7-A5D2-4DF0-A30E-6034EBAA227B}" presName="levelTx" presStyleLbl="revTx" presStyleIdx="0" presStyleCnt="0">
        <dgm:presLayoutVars>
          <dgm:chMax val="1"/>
          <dgm:bulletEnabled val="1"/>
        </dgm:presLayoutVars>
      </dgm:prSet>
      <dgm:spPr/>
    </dgm:pt>
    <dgm:pt modelId="{13A5E16C-8E37-44C1-AAB2-19BD7909A1D4}" type="pres">
      <dgm:prSet presAssocID="{871CFE81-3ABA-41CC-A7D4-2157035E5D6F}" presName="Name8" presStyleCnt="0"/>
      <dgm:spPr/>
    </dgm:pt>
    <dgm:pt modelId="{2C7286F8-4442-4C90-8839-7F61D0AF7E06}" type="pres">
      <dgm:prSet presAssocID="{871CFE81-3ABA-41CC-A7D4-2157035E5D6F}" presName="level" presStyleLbl="node1" presStyleIdx="1" presStyleCnt="5">
        <dgm:presLayoutVars>
          <dgm:chMax val="1"/>
          <dgm:bulletEnabled val="1"/>
        </dgm:presLayoutVars>
      </dgm:prSet>
      <dgm:spPr/>
    </dgm:pt>
    <dgm:pt modelId="{F41CEA7A-2F63-4110-96AC-1BA50319A1E8}" type="pres">
      <dgm:prSet presAssocID="{871CFE81-3ABA-41CC-A7D4-2157035E5D6F}" presName="levelTx" presStyleLbl="revTx" presStyleIdx="0" presStyleCnt="0">
        <dgm:presLayoutVars>
          <dgm:chMax val="1"/>
          <dgm:bulletEnabled val="1"/>
        </dgm:presLayoutVars>
      </dgm:prSet>
      <dgm:spPr/>
    </dgm:pt>
    <dgm:pt modelId="{C455B5EB-22C3-4508-8440-53FCF189BC41}" type="pres">
      <dgm:prSet presAssocID="{45FF8D34-4268-40D3-8964-37E420218C59}" presName="Name8" presStyleCnt="0"/>
      <dgm:spPr/>
    </dgm:pt>
    <dgm:pt modelId="{97954A1E-8EE7-4C5E-8984-7D6C99B03598}" type="pres">
      <dgm:prSet presAssocID="{45FF8D34-4268-40D3-8964-37E420218C59}" presName="level" presStyleLbl="node1" presStyleIdx="2" presStyleCnt="5">
        <dgm:presLayoutVars>
          <dgm:chMax val="1"/>
          <dgm:bulletEnabled val="1"/>
        </dgm:presLayoutVars>
      </dgm:prSet>
      <dgm:spPr/>
    </dgm:pt>
    <dgm:pt modelId="{1673DFF3-7143-4635-AEC4-085EBB6DEC6E}" type="pres">
      <dgm:prSet presAssocID="{45FF8D34-4268-40D3-8964-37E420218C59}" presName="levelTx" presStyleLbl="revTx" presStyleIdx="0" presStyleCnt="0">
        <dgm:presLayoutVars>
          <dgm:chMax val="1"/>
          <dgm:bulletEnabled val="1"/>
        </dgm:presLayoutVars>
      </dgm:prSet>
      <dgm:spPr/>
    </dgm:pt>
    <dgm:pt modelId="{7FDC2DF5-4FF8-4A1D-A4FC-C6111850E038}" type="pres">
      <dgm:prSet presAssocID="{A66111CA-DA46-4818-9047-B1C30CA59463}" presName="Name8" presStyleCnt="0"/>
      <dgm:spPr/>
    </dgm:pt>
    <dgm:pt modelId="{6CBAF86D-D0BD-4C4E-B343-E3A9F7D81CD5}" type="pres">
      <dgm:prSet presAssocID="{A66111CA-DA46-4818-9047-B1C30CA59463}" presName="level" presStyleLbl="node1" presStyleIdx="3" presStyleCnt="5">
        <dgm:presLayoutVars>
          <dgm:chMax val="1"/>
          <dgm:bulletEnabled val="1"/>
        </dgm:presLayoutVars>
      </dgm:prSet>
      <dgm:spPr/>
    </dgm:pt>
    <dgm:pt modelId="{028280C7-CE98-4A7A-9C47-9E78FBB70F4E}" type="pres">
      <dgm:prSet presAssocID="{A66111CA-DA46-4818-9047-B1C30CA59463}" presName="levelTx" presStyleLbl="revTx" presStyleIdx="0" presStyleCnt="0">
        <dgm:presLayoutVars>
          <dgm:chMax val="1"/>
          <dgm:bulletEnabled val="1"/>
        </dgm:presLayoutVars>
      </dgm:prSet>
      <dgm:spPr/>
    </dgm:pt>
    <dgm:pt modelId="{8FE291F6-BD30-4A66-9B84-47EB5D8BFE8B}" type="pres">
      <dgm:prSet presAssocID="{5C3DBEC3-A018-43BD-9E22-704A4242C999}" presName="Name8" presStyleCnt="0"/>
      <dgm:spPr/>
    </dgm:pt>
    <dgm:pt modelId="{CB2DAB6D-15FF-4494-9A92-ED47024F0572}" type="pres">
      <dgm:prSet presAssocID="{5C3DBEC3-A018-43BD-9E22-704A4242C999}" presName="level" presStyleLbl="node1" presStyleIdx="4" presStyleCnt="5">
        <dgm:presLayoutVars>
          <dgm:chMax val="1"/>
          <dgm:bulletEnabled val="1"/>
        </dgm:presLayoutVars>
      </dgm:prSet>
      <dgm:spPr/>
    </dgm:pt>
    <dgm:pt modelId="{99201A87-FA01-4FE1-B77B-56ABD26DCF8E}" type="pres">
      <dgm:prSet presAssocID="{5C3DBEC3-A018-43BD-9E22-704A4242C999}" presName="levelTx" presStyleLbl="revTx" presStyleIdx="0" presStyleCnt="0">
        <dgm:presLayoutVars>
          <dgm:chMax val="1"/>
          <dgm:bulletEnabled val="1"/>
        </dgm:presLayoutVars>
      </dgm:prSet>
      <dgm:spPr/>
    </dgm:pt>
  </dgm:ptLst>
  <dgm:cxnLst>
    <dgm:cxn modelId="{F3BACC0A-85DF-467F-B4DC-88D41F2209C6}" type="presOf" srcId="{5C3DBEC3-A018-43BD-9E22-704A4242C999}" destId="{99201A87-FA01-4FE1-B77B-56ABD26DCF8E}" srcOrd="1" destOrd="0" presId="urn:microsoft.com/office/officeart/2005/8/layout/pyramid1"/>
    <dgm:cxn modelId="{C70CF41B-3EA3-4756-AEF2-8BE27BC3BE3B}" type="presOf" srcId="{5C3DBEC3-A018-43BD-9E22-704A4242C999}" destId="{CB2DAB6D-15FF-4494-9A92-ED47024F0572}" srcOrd="0" destOrd="0" presId="urn:microsoft.com/office/officeart/2005/8/layout/pyramid1"/>
    <dgm:cxn modelId="{A68F0E32-F895-41AE-9A22-D6D77AAFD4AE}" srcId="{68202827-A2B3-455A-9D42-C58B1EDCED8E}" destId="{A66111CA-DA46-4818-9047-B1C30CA59463}" srcOrd="3" destOrd="0" parTransId="{C11DDBD3-20F6-4E09-8CAE-22B081FFB522}" sibTransId="{FB791194-7997-4F38-ACA1-FC22138B5159}"/>
    <dgm:cxn modelId="{25EEFD3C-DBF6-4DE7-9193-6D9AE3350336}" type="presOf" srcId="{68202827-A2B3-455A-9D42-C58B1EDCED8E}" destId="{3D53B8B4-ED4F-483F-BAE4-E02F2D533A44}" srcOrd="0" destOrd="0" presId="urn:microsoft.com/office/officeart/2005/8/layout/pyramid1"/>
    <dgm:cxn modelId="{70BCB33D-3474-4383-A6DF-B89A70E9944B}" srcId="{68202827-A2B3-455A-9D42-C58B1EDCED8E}" destId="{5C3DBEC3-A018-43BD-9E22-704A4242C999}" srcOrd="4" destOrd="0" parTransId="{C58A5AB0-2A06-4461-9876-241E78CD487C}" sibTransId="{5EA5628D-6787-451C-BD45-8E0E29CC5C50}"/>
    <dgm:cxn modelId="{0FF0BA49-AD66-4A2E-ABFD-A48FCA9B990D}" type="presOf" srcId="{871CFE81-3ABA-41CC-A7D4-2157035E5D6F}" destId="{2C7286F8-4442-4C90-8839-7F61D0AF7E06}" srcOrd="0" destOrd="0" presId="urn:microsoft.com/office/officeart/2005/8/layout/pyramid1"/>
    <dgm:cxn modelId="{7BA8D479-634C-46C3-9359-ADD3193912F5}" type="presOf" srcId="{45FF8D34-4268-40D3-8964-37E420218C59}" destId="{1673DFF3-7143-4635-AEC4-085EBB6DEC6E}" srcOrd="1" destOrd="0" presId="urn:microsoft.com/office/officeart/2005/8/layout/pyramid1"/>
    <dgm:cxn modelId="{4C026F5A-D6BF-4973-AB65-AA3A91C5F0DE}" type="presOf" srcId="{A66111CA-DA46-4818-9047-B1C30CA59463}" destId="{028280C7-CE98-4A7A-9C47-9E78FBB70F4E}" srcOrd="1" destOrd="0" presId="urn:microsoft.com/office/officeart/2005/8/layout/pyramid1"/>
    <dgm:cxn modelId="{D670FB82-C76A-4ECF-B2A9-30CBA27F885A}" type="presOf" srcId="{45FF8D34-4268-40D3-8964-37E420218C59}" destId="{97954A1E-8EE7-4C5E-8984-7D6C99B03598}" srcOrd="0" destOrd="0" presId="urn:microsoft.com/office/officeart/2005/8/layout/pyramid1"/>
    <dgm:cxn modelId="{5D660D88-0F24-40F3-ACE9-E9A14D3D6CAC}" type="presOf" srcId="{A66111CA-DA46-4818-9047-B1C30CA59463}" destId="{6CBAF86D-D0BD-4C4E-B343-E3A9F7D81CD5}" srcOrd="0" destOrd="0" presId="urn:microsoft.com/office/officeart/2005/8/layout/pyramid1"/>
    <dgm:cxn modelId="{30BCC090-4A24-4F6E-B449-ED7ED1464ABA}" srcId="{68202827-A2B3-455A-9D42-C58B1EDCED8E}" destId="{871CFE81-3ABA-41CC-A7D4-2157035E5D6F}" srcOrd="1" destOrd="0" parTransId="{2716B9E2-2B76-4F6C-8E11-B5BAAC256CB1}" sibTransId="{E0E9D725-67F6-4B90-A798-4D16A58EC7FD}"/>
    <dgm:cxn modelId="{0B7197B9-AD75-4087-9891-085334D020D8}" type="presOf" srcId="{E50797C7-A5D2-4DF0-A30E-6034EBAA227B}" destId="{155E2182-B96F-43AE-BB54-E40A5CD3CB09}" srcOrd="0" destOrd="0" presId="urn:microsoft.com/office/officeart/2005/8/layout/pyramid1"/>
    <dgm:cxn modelId="{824ADAD1-8FC2-434D-B5C0-6D2BA6AC2829}" type="presOf" srcId="{E50797C7-A5D2-4DF0-A30E-6034EBAA227B}" destId="{E49498E1-F0FE-4376-9B5F-1C0A4B1ECB72}" srcOrd="1" destOrd="0" presId="urn:microsoft.com/office/officeart/2005/8/layout/pyramid1"/>
    <dgm:cxn modelId="{4EA787DF-5538-4CDF-9EF4-FA8C8C59E89F}" type="presOf" srcId="{871CFE81-3ABA-41CC-A7D4-2157035E5D6F}" destId="{F41CEA7A-2F63-4110-96AC-1BA50319A1E8}" srcOrd="1" destOrd="0" presId="urn:microsoft.com/office/officeart/2005/8/layout/pyramid1"/>
    <dgm:cxn modelId="{0FF911E0-07B5-4C74-B026-A866B03D5BA4}" srcId="{68202827-A2B3-455A-9D42-C58B1EDCED8E}" destId="{45FF8D34-4268-40D3-8964-37E420218C59}" srcOrd="2" destOrd="0" parTransId="{0BB6676E-D8DF-4DE4-A813-D88468B35BF3}" sibTransId="{C4F81A95-B433-4550-A0FB-FCA4EFA5ED63}"/>
    <dgm:cxn modelId="{F337D9FE-71C9-4E43-80B9-E62678151121}" srcId="{68202827-A2B3-455A-9D42-C58B1EDCED8E}" destId="{E50797C7-A5D2-4DF0-A30E-6034EBAA227B}" srcOrd="0" destOrd="0" parTransId="{550F938D-09D1-4AD5-81DC-0C4A0BFC7E85}" sibTransId="{AAF008F4-E061-44AD-80DD-63CEC8DD5D20}"/>
    <dgm:cxn modelId="{B7C5D066-10A4-4C0D-9BD0-7AE66A7AF0FC}" type="presParOf" srcId="{3D53B8B4-ED4F-483F-BAE4-E02F2D533A44}" destId="{E8525763-0591-4876-9F7F-F56E197E97B2}" srcOrd="0" destOrd="0" presId="urn:microsoft.com/office/officeart/2005/8/layout/pyramid1"/>
    <dgm:cxn modelId="{F6915330-1DA3-4D29-A3B4-8892B50CCCB7}" type="presParOf" srcId="{E8525763-0591-4876-9F7F-F56E197E97B2}" destId="{155E2182-B96F-43AE-BB54-E40A5CD3CB09}" srcOrd="0" destOrd="0" presId="urn:microsoft.com/office/officeart/2005/8/layout/pyramid1"/>
    <dgm:cxn modelId="{D1F9D2CE-1D3A-4B77-A5F2-714D6980E23D}" type="presParOf" srcId="{E8525763-0591-4876-9F7F-F56E197E97B2}" destId="{E49498E1-F0FE-4376-9B5F-1C0A4B1ECB72}" srcOrd="1" destOrd="0" presId="urn:microsoft.com/office/officeart/2005/8/layout/pyramid1"/>
    <dgm:cxn modelId="{B7857C44-946E-41AA-98D8-5D1457B21CD0}" type="presParOf" srcId="{3D53B8B4-ED4F-483F-BAE4-E02F2D533A44}" destId="{13A5E16C-8E37-44C1-AAB2-19BD7909A1D4}" srcOrd="1" destOrd="0" presId="urn:microsoft.com/office/officeart/2005/8/layout/pyramid1"/>
    <dgm:cxn modelId="{1A8DAB0A-D3CB-451F-826A-FC02860C34B2}" type="presParOf" srcId="{13A5E16C-8E37-44C1-AAB2-19BD7909A1D4}" destId="{2C7286F8-4442-4C90-8839-7F61D0AF7E06}" srcOrd="0" destOrd="0" presId="urn:microsoft.com/office/officeart/2005/8/layout/pyramid1"/>
    <dgm:cxn modelId="{A26048B2-0CB1-410B-B03F-5EB60DC238F3}" type="presParOf" srcId="{13A5E16C-8E37-44C1-AAB2-19BD7909A1D4}" destId="{F41CEA7A-2F63-4110-96AC-1BA50319A1E8}" srcOrd="1" destOrd="0" presId="urn:microsoft.com/office/officeart/2005/8/layout/pyramid1"/>
    <dgm:cxn modelId="{E7A190B0-0D3D-4D61-8064-08F782B5F8E5}" type="presParOf" srcId="{3D53B8B4-ED4F-483F-BAE4-E02F2D533A44}" destId="{C455B5EB-22C3-4508-8440-53FCF189BC41}" srcOrd="2" destOrd="0" presId="urn:microsoft.com/office/officeart/2005/8/layout/pyramid1"/>
    <dgm:cxn modelId="{AE7172D2-71D1-4EAA-91C9-03BB310EC547}" type="presParOf" srcId="{C455B5EB-22C3-4508-8440-53FCF189BC41}" destId="{97954A1E-8EE7-4C5E-8984-7D6C99B03598}" srcOrd="0" destOrd="0" presId="urn:microsoft.com/office/officeart/2005/8/layout/pyramid1"/>
    <dgm:cxn modelId="{EE6C0F31-95C0-4B9E-9533-59D431CE9B09}" type="presParOf" srcId="{C455B5EB-22C3-4508-8440-53FCF189BC41}" destId="{1673DFF3-7143-4635-AEC4-085EBB6DEC6E}" srcOrd="1" destOrd="0" presId="urn:microsoft.com/office/officeart/2005/8/layout/pyramid1"/>
    <dgm:cxn modelId="{3C552856-C7CC-48D4-B562-AAC410BD44BF}" type="presParOf" srcId="{3D53B8B4-ED4F-483F-BAE4-E02F2D533A44}" destId="{7FDC2DF5-4FF8-4A1D-A4FC-C6111850E038}" srcOrd="3" destOrd="0" presId="urn:microsoft.com/office/officeart/2005/8/layout/pyramid1"/>
    <dgm:cxn modelId="{A8DA24D2-B843-409D-BE4A-BC38B8364F15}" type="presParOf" srcId="{7FDC2DF5-4FF8-4A1D-A4FC-C6111850E038}" destId="{6CBAF86D-D0BD-4C4E-B343-E3A9F7D81CD5}" srcOrd="0" destOrd="0" presId="urn:microsoft.com/office/officeart/2005/8/layout/pyramid1"/>
    <dgm:cxn modelId="{12FF1465-2B04-4723-8BFD-F32329669396}" type="presParOf" srcId="{7FDC2DF5-4FF8-4A1D-A4FC-C6111850E038}" destId="{028280C7-CE98-4A7A-9C47-9E78FBB70F4E}" srcOrd="1" destOrd="0" presId="urn:microsoft.com/office/officeart/2005/8/layout/pyramid1"/>
    <dgm:cxn modelId="{F868251C-EBA3-4BC4-AF62-536892D54A81}" type="presParOf" srcId="{3D53B8B4-ED4F-483F-BAE4-E02F2D533A44}" destId="{8FE291F6-BD30-4A66-9B84-47EB5D8BFE8B}" srcOrd="4" destOrd="0" presId="urn:microsoft.com/office/officeart/2005/8/layout/pyramid1"/>
    <dgm:cxn modelId="{D4DE7AB5-85A4-433F-8E32-C960DB4C24E7}" type="presParOf" srcId="{8FE291F6-BD30-4A66-9B84-47EB5D8BFE8B}" destId="{CB2DAB6D-15FF-4494-9A92-ED47024F0572}" srcOrd="0" destOrd="0" presId="urn:microsoft.com/office/officeart/2005/8/layout/pyramid1"/>
    <dgm:cxn modelId="{7F5DE4D8-D2C8-49EA-BBF7-22E6E246AC94}" type="presParOf" srcId="{8FE291F6-BD30-4A66-9B84-47EB5D8BFE8B}" destId="{99201A87-FA01-4FE1-B77B-56ABD26DCF8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202827-A2B3-455A-9D42-C58B1EDCED8E}"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US"/>
        </a:p>
      </dgm:t>
    </dgm:pt>
    <dgm:pt modelId="{5C3DBEC3-A018-43BD-9E22-704A4242C999}">
      <dgm:prSet phldrT="[Text]" custT="1"/>
      <dgm:spPr>
        <a:solidFill>
          <a:srgbClr val="C00000"/>
        </a:solidFill>
        <a:ln>
          <a:solidFill>
            <a:schemeClr val="tx1"/>
          </a:solidFill>
        </a:ln>
      </dgm:spPr>
      <dgm:t>
        <a:bodyPr/>
        <a:lstStyle/>
        <a:p>
          <a:r>
            <a:rPr lang="en-US" sz="1400" b="1">
              <a:solidFill>
                <a:schemeClr val="bg1"/>
              </a:solidFill>
            </a:rPr>
            <a:t>Trust</a:t>
          </a:r>
          <a:endParaRPr lang="en-US" sz="1200" b="1">
            <a:solidFill>
              <a:schemeClr val="bg1"/>
            </a:solidFill>
          </a:endParaRPr>
        </a:p>
      </dgm:t>
    </dgm:pt>
    <dgm:pt modelId="{C58A5AB0-2A06-4461-9876-241E78CD487C}" type="parTrans" cxnId="{70BCB33D-3474-4383-A6DF-B89A70E9944B}">
      <dgm:prSet/>
      <dgm:spPr/>
      <dgm:t>
        <a:bodyPr/>
        <a:lstStyle/>
        <a:p>
          <a:endParaRPr lang="en-US"/>
        </a:p>
      </dgm:t>
    </dgm:pt>
    <dgm:pt modelId="{5EA5628D-6787-451C-BD45-8E0E29CC5C50}" type="sibTrans" cxnId="{70BCB33D-3474-4383-A6DF-B89A70E9944B}">
      <dgm:prSet/>
      <dgm:spPr/>
      <dgm:t>
        <a:bodyPr/>
        <a:lstStyle/>
        <a:p>
          <a:endParaRPr lang="en-US"/>
        </a:p>
      </dgm:t>
    </dgm:pt>
    <dgm:pt modelId="{A66111CA-DA46-4818-9047-B1C30CA59463}">
      <dgm:prSet phldrT="[Text]" custT="1"/>
      <dgm:spPr>
        <a:solidFill>
          <a:srgbClr val="FFFF00"/>
        </a:solidFill>
        <a:ln>
          <a:solidFill>
            <a:schemeClr val="tx1"/>
          </a:solidFill>
        </a:ln>
      </dgm:spPr>
      <dgm:t>
        <a:bodyPr/>
        <a:lstStyle/>
        <a:p>
          <a:r>
            <a:rPr lang="en-US" sz="1400" b="1"/>
            <a:t>Conflict</a:t>
          </a:r>
          <a:endParaRPr lang="en-US" sz="1200" b="1"/>
        </a:p>
      </dgm:t>
    </dgm:pt>
    <dgm:pt modelId="{C11DDBD3-20F6-4E09-8CAE-22B081FFB522}" type="parTrans" cxnId="{A68F0E32-F895-41AE-9A22-D6D77AAFD4AE}">
      <dgm:prSet/>
      <dgm:spPr/>
      <dgm:t>
        <a:bodyPr/>
        <a:lstStyle/>
        <a:p>
          <a:endParaRPr lang="en-US"/>
        </a:p>
      </dgm:t>
    </dgm:pt>
    <dgm:pt modelId="{FB791194-7997-4F38-ACA1-FC22138B5159}" type="sibTrans" cxnId="{A68F0E32-F895-41AE-9A22-D6D77AAFD4AE}">
      <dgm:prSet/>
      <dgm:spPr/>
      <dgm:t>
        <a:bodyPr/>
        <a:lstStyle/>
        <a:p>
          <a:endParaRPr lang="en-US"/>
        </a:p>
      </dgm:t>
    </dgm:pt>
    <dgm:pt modelId="{45FF8D34-4268-40D3-8964-37E420218C59}">
      <dgm:prSet phldrT="[Text]" custT="1"/>
      <dgm:spPr>
        <a:solidFill>
          <a:srgbClr val="00B050"/>
        </a:solidFill>
        <a:ln>
          <a:solidFill>
            <a:schemeClr val="tx1"/>
          </a:solidFill>
        </a:ln>
      </dgm:spPr>
      <dgm:t>
        <a:bodyPr/>
        <a:lstStyle/>
        <a:p>
          <a:r>
            <a:rPr lang="en-US" sz="1400" b="1">
              <a:solidFill>
                <a:schemeClr val="bg1"/>
              </a:solidFill>
            </a:rPr>
            <a:t>Commitment</a:t>
          </a:r>
          <a:endParaRPr lang="en-US" sz="1200" b="1">
            <a:solidFill>
              <a:schemeClr val="bg1"/>
            </a:solidFill>
          </a:endParaRPr>
        </a:p>
      </dgm:t>
    </dgm:pt>
    <dgm:pt modelId="{0BB6676E-D8DF-4DE4-A813-D88468B35BF3}" type="parTrans" cxnId="{0FF911E0-07B5-4C74-B026-A866B03D5BA4}">
      <dgm:prSet/>
      <dgm:spPr/>
      <dgm:t>
        <a:bodyPr/>
        <a:lstStyle/>
        <a:p>
          <a:endParaRPr lang="en-US"/>
        </a:p>
      </dgm:t>
    </dgm:pt>
    <dgm:pt modelId="{C4F81A95-B433-4550-A0FB-FCA4EFA5ED63}" type="sibTrans" cxnId="{0FF911E0-07B5-4C74-B026-A866B03D5BA4}">
      <dgm:prSet/>
      <dgm:spPr/>
      <dgm:t>
        <a:bodyPr/>
        <a:lstStyle/>
        <a:p>
          <a:endParaRPr lang="en-US"/>
        </a:p>
      </dgm:t>
    </dgm:pt>
    <dgm:pt modelId="{E50797C7-A5D2-4DF0-A30E-6034EBAA227B}">
      <dgm:prSet phldrT="[Text]" custT="1"/>
      <dgm:spPr>
        <a:solidFill>
          <a:srgbClr val="0000FF"/>
        </a:solidFill>
        <a:ln>
          <a:solidFill>
            <a:schemeClr val="tx1"/>
          </a:solidFill>
        </a:ln>
      </dgm:spPr>
      <dgm:t>
        <a:bodyPr/>
        <a:lstStyle/>
        <a:p>
          <a:r>
            <a:rPr lang="en-US" sz="1400" b="1">
              <a:solidFill>
                <a:schemeClr val="bg1"/>
              </a:solidFill>
            </a:rPr>
            <a:t>Accountability</a:t>
          </a:r>
          <a:endParaRPr lang="en-US" sz="2000" b="1"/>
        </a:p>
      </dgm:t>
    </dgm:pt>
    <dgm:pt modelId="{550F938D-09D1-4AD5-81DC-0C4A0BFC7E85}" type="parTrans" cxnId="{F337D9FE-71C9-4E43-80B9-E62678151121}">
      <dgm:prSet/>
      <dgm:spPr/>
      <dgm:t>
        <a:bodyPr/>
        <a:lstStyle/>
        <a:p>
          <a:endParaRPr lang="en-US"/>
        </a:p>
      </dgm:t>
    </dgm:pt>
    <dgm:pt modelId="{AAF008F4-E061-44AD-80DD-63CEC8DD5D20}" type="sibTrans" cxnId="{F337D9FE-71C9-4E43-80B9-E62678151121}">
      <dgm:prSet/>
      <dgm:spPr/>
      <dgm:t>
        <a:bodyPr/>
        <a:lstStyle/>
        <a:p>
          <a:endParaRPr lang="en-US"/>
        </a:p>
      </dgm:t>
    </dgm:pt>
    <dgm:pt modelId="{2670F72D-D019-4D15-94A8-6E32A8C7C018}">
      <dgm:prSet phldrT="[Text]" custT="1"/>
      <dgm:spPr>
        <a:solidFill>
          <a:srgbClr val="7030A0"/>
        </a:solidFill>
        <a:ln>
          <a:solidFill>
            <a:schemeClr val="tx1"/>
          </a:solidFill>
        </a:ln>
      </dgm:spPr>
      <dgm:t>
        <a:bodyPr/>
        <a:lstStyle/>
        <a:p>
          <a:endParaRPr lang="en-US" sz="1200" b="1">
            <a:solidFill>
              <a:schemeClr val="bg1"/>
            </a:solidFill>
          </a:endParaRPr>
        </a:p>
        <a:p>
          <a:r>
            <a:rPr lang="en-US" sz="1400" b="1">
              <a:solidFill>
                <a:schemeClr val="bg1"/>
              </a:solidFill>
            </a:rPr>
            <a:t>Results</a:t>
          </a:r>
          <a:endParaRPr lang="en-US" sz="1200" b="1">
            <a:solidFill>
              <a:schemeClr val="bg1"/>
            </a:solidFill>
          </a:endParaRPr>
        </a:p>
      </dgm:t>
    </dgm:pt>
    <dgm:pt modelId="{91052A4A-1277-4527-8175-7AABCEA4D74E}" type="sibTrans" cxnId="{9CE618E4-2152-4569-AEAF-6A412D7CA075}">
      <dgm:prSet/>
      <dgm:spPr/>
      <dgm:t>
        <a:bodyPr/>
        <a:lstStyle/>
        <a:p>
          <a:endParaRPr lang="en-US"/>
        </a:p>
      </dgm:t>
    </dgm:pt>
    <dgm:pt modelId="{D4D0539C-4A6B-414E-ACC2-A35BE0AB4464}" type="parTrans" cxnId="{9CE618E4-2152-4569-AEAF-6A412D7CA075}">
      <dgm:prSet/>
      <dgm:spPr/>
      <dgm:t>
        <a:bodyPr/>
        <a:lstStyle/>
        <a:p>
          <a:endParaRPr lang="en-US"/>
        </a:p>
      </dgm:t>
    </dgm:pt>
    <dgm:pt modelId="{3D53B8B4-ED4F-483F-BAE4-E02F2D533A44}" type="pres">
      <dgm:prSet presAssocID="{68202827-A2B3-455A-9D42-C58B1EDCED8E}" presName="Name0" presStyleCnt="0">
        <dgm:presLayoutVars>
          <dgm:dir/>
          <dgm:animLvl val="lvl"/>
          <dgm:resizeHandles val="exact"/>
        </dgm:presLayoutVars>
      </dgm:prSet>
      <dgm:spPr/>
    </dgm:pt>
    <dgm:pt modelId="{DBAB705B-2370-45BF-8CAB-63EC7B0ABEBD}" type="pres">
      <dgm:prSet presAssocID="{2670F72D-D019-4D15-94A8-6E32A8C7C018}" presName="Name8" presStyleCnt="0"/>
      <dgm:spPr/>
    </dgm:pt>
    <dgm:pt modelId="{1BF202F9-EFD0-40A1-8BAF-7BEF79503E30}" type="pres">
      <dgm:prSet presAssocID="{2670F72D-D019-4D15-94A8-6E32A8C7C018}" presName="level" presStyleLbl="node1" presStyleIdx="0" presStyleCnt="5" custLinFactNeighborX="0">
        <dgm:presLayoutVars>
          <dgm:chMax val="1"/>
          <dgm:bulletEnabled val="1"/>
        </dgm:presLayoutVars>
      </dgm:prSet>
      <dgm:spPr/>
    </dgm:pt>
    <dgm:pt modelId="{A665380B-AA97-4A8B-8B8C-A59CBB9962A8}" type="pres">
      <dgm:prSet presAssocID="{2670F72D-D019-4D15-94A8-6E32A8C7C018}" presName="levelTx" presStyleLbl="revTx" presStyleIdx="0" presStyleCnt="0">
        <dgm:presLayoutVars>
          <dgm:chMax val="1"/>
          <dgm:bulletEnabled val="1"/>
        </dgm:presLayoutVars>
      </dgm:prSet>
      <dgm:spPr/>
    </dgm:pt>
    <dgm:pt modelId="{E8525763-0591-4876-9F7F-F56E197E97B2}" type="pres">
      <dgm:prSet presAssocID="{E50797C7-A5D2-4DF0-A30E-6034EBAA227B}" presName="Name8" presStyleCnt="0"/>
      <dgm:spPr/>
    </dgm:pt>
    <dgm:pt modelId="{155E2182-B96F-43AE-BB54-E40A5CD3CB09}" type="pres">
      <dgm:prSet presAssocID="{E50797C7-A5D2-4DF0-A30E-6034EBAA227B}" presName="level" presStyleLbl="node1" presStyleIdx="1" presStyleCnt="5">
        <dgm:presLayoutVars>
          <dgm:chMax val="1"/>
          <dgm:bulletEnabled val="1"/>
        </dgm:presLayoutVars>
      </dgm:prSet>
      <dgm:spPr/>
    </dgm:pt>
    <dgm:pt modelId="{E49498E1-F0FE-4376-9B5F-1C0A4B1ECB72}" type="pres">
      <dgm:prSet presAssocID="{E50797C7-A5D2-4DF0-A30E-6034EBAA227B}" presName="levelTx" presStyleLbl="revTx" presStyleIdx="0" presStyleCnt="0">
        <dgm:presLayoutVars>
          <dgm:chMax val="1"/>
          <dgm:bulletEnabled val="1"/>
        </dgm:presLayoutVars>
      </dgm:prSet>
      <dgm:spPr/>
    </dgm:pt>
    <dgm:pt modelId="{C455B5EB-22C3-4508-8440-53FCF189BC41}" type="pres">
      <dgm:prSet presAssocID="{45FF8D34-4268-40D3-8964-37E420218C59}" presName="Name8" presStyleCnt="0"/>
      <dgm:spPr/>
    </dgm:pt>
    <dgm:pt modelId="{97954A1E-8EE7-4C5E-8984-7D6C99B03598}" type="pres">
      <dgm:prSet presAssocID="{45FF8D34-4268-40D3-8964-37E420218C59}" presName="level" presStyleLbl="node1" presStyleIdx="2" presStyleCnt="5">
        <dgm:presLayoutVars>
          <dgm:chMax val="1"/>
          <dgm:bulletEnabled val="1"/>
        </dgm:presLayoutVars>
      </dgm:prSet>
      <dgm:spPr/>
    </dgm:pt>
    <dgm:pt modelId="{1673DFF3-7143-4635-AEC4-085EBB6DEC6E}" type="pres">
      <dgm:prSet presAssocID="{45FF8D34-4268-40D3-8964-37E420218C59}" presName="levelTx" presStyleLbl="revTx" presStyleIdx="0" presStyleCnt="0">
        <dgm:presLayoutVars>
          <dgm:chMax val="1"/>
          <dgm:bulletEnabled val="1"/>
        </dgm:presLayoutVars>
      </dgm:prSet>
      <dgm:spPr/>
    </dgm:pt>
    <dgm:pt modelId="{7FDC2DF5-4FF8-4A1D-A4FC-C6111850E038}" type="pres">
      <dgm:prSet presAssocID="{A66111CA-DA46-4818-9047-B1C30CA59463}" presName="Name8" presStyleCnt="0"/>
      <dgm:spPr/>
    </dgm:pt>
    <dgm:pt modelId="{6CBAF86D-D0BD-4C4E-B343-E3A9F7D81CD5}" type="pres">
      <dgm:prSet presAssocID="{A66111CA-DA46-4818-9047-B1C30CA59463}" presName="level" presStyleLbl="node1" presStyleIdx="3" presStyleCnt="5">
        <dgm:presLayoutVars>
          <dgm:chMax val="1"/>
          <dgm:bulletEnabled val="1"/>
        </dgm:presLayoutVars>
      </dgm:prSet>
      <dgm:spPr/>
    </dgm:pt>
    <dgm:pt modelId="{028280C7-CE98-4A7A-9C47-9E78FBB70F4E}" type="pres">
      <dgm:prSet presAssocID="{A66111CA-DA46-4818-9047-B1C30CA59463}" presName="levelTx" presStyleLbl="revTx" presStyleIdx="0" presStyleCnt="0">
        <dgm:presLayoutVars>
          <dgm:chMax val="1"/>
          <dgm:bulletEnabled val="1"/>
        </dgm:presLayoutVars>
      </dgm:prSet>
      <dgm:spPr/>
    </dgm:pt>
    <dgm:pt modelId="{8FE291F6-BD30-4A66-9B84-47EB5D8BFE8B}" type="pres">
      <dgm:prSet presAssocID="{5C3DBEC3-A018-43BD-9E22-704A4242C999}" presName="Name8" presStyleCnt="0"/>
      <dgm:spPr/>
    </dgm:pt>
    <dgm:pt modelId="{CB2DAB6D-15FF-4494-9A92-ED47024F0572}" type="pres">
      <dgm:prSet presAssocID="{5C3DBEC3-A018-43BD-9E22-704A4242C999}" presName="level" presStyleLbl="node1" presStyleIdx="4" presStyleCnt="5">
        <dgm:presLayoutVars>
          <dgm:chMax val="1"/>
          <dgm:bulletEnabled val="1"/>
        </dgm:presLayoutVars>
      </dgm:prSet>
      <dgm:spPr/>
    </dgm:pt>
    <dgm:pt modelId="{99201A87-FA01-4FE1-B77B-56ABD26DCF8E}" type="pres">
      <dgm:prSet presAssocID="{5C3DBEC3-A018-43BD-9E22-704A4242C999}" presName="levelTx" presStyleLbl="revTx" presStyleIdx="0" presStyleCnt="0">
        <dgm:presLayoutVars>
          <dgm:chMax val="1"/>
          <dgm:bulletEnabled val="1"/>
        </dgm:presLayoutVars>
      </dgm:prSet>
      <dgm:spPr/>
    </dgm:pt>
  </dgm:ptLst>
  <dgm:cxnLst>
    <dgm:cxn modelId="{F3BACC0A-85DF-467F-B4DC-88D41F2209C6}" type="presOf" srcId="{5C3DBEC3-A018-43BD-9E22-704A4242C999}" destId="{99201A87-FA01-4FE1-B77B-56ABD26DCF8E}" srcOrd="1" destOrd="0" presId="urn:microsoft.com/office/officeart/2005/8/layout/pyramid1"/>
    <dgm:cxn modelId="{C70CF41B-3EA3-4756-AEF2-8BE27BC3BE3B}" type="presOf" srcId="{5C3DBEC3-A018-43BD-9E22-704A4242C999}" destId="{CB2DAB6D-15FF-4494-9A92-ED47024F0572}" srcOrd="0" destOrd="0" presId="urn:microsoft.com/office/officeart/2005/8/layout/pyramid1"/>
    <dgm:cxn modelId="{A68F0E32-F895-41AE-9A22-D6D77AAFD4AE}" srcId="{68202827-A2B3-455A-9D42-C58B1EDCED8E}" destId="{A66111CA-DA46-4818-9047-B1C30CA59463}" srcOrd="3" destOrd="0" parTransId="{C11DDBD3-20F6-4E09-8CAE-22B081FFB522}" sibTransId="{FB791194-7997-4F38-ACA1-FC22138B5159}"/>
    <dgm:cxn modelId="{25EEFD3C-DBF6-4DE7-9193-6D9AE3350336}" type="presOf" srcId="{68202827-A2B3-455A-9D42-C58B1EDCED8E}" destId="{3D53B8B4-ED4F-483F-BAE4-E02F2D533A44}" srcOrd="0" destOrd="0" presId="urn:microsoft.com/office/officeart/2005/8/layout/pyramid1"/>
    <dgm:cxn modelId="{70BCB33D-3474-4383-A6DF-B89A70E9944B}" srcId="{68202827-A2B3-455A-9D42-C58B1EDCED8E}" destId="{5C3DBEC3-A018-43BD-9E22-704A4242C999}" srcOrd="4" destOrd="0" parTransId="{C58A5AB0-2A06-4461-9876-241E78CD487C}" sibTransId="{5EA5628D-6787-451C-BD45-8E0E29CC5C50}"/>
    <dgm:cxn modelId="{B9DFB968-B39C-4A09-B11E-64C387E082FB}" type="presOf" srcId="{2670F72D-D019-4D15-94A8-6E32A8C7C018}" destId="{A665380B-AA97-4A8B-8B8C-A59CBB9962A8}" srcOrd="1" destOrd="0" presId="urn:microsoft.com/office/officeart/2005/8/layout/pyramid1"/>
    <dgm:cxn modelId="{7BA8D479-634C-46C3-9359-ADD3193912F5}" type="presOf" srcId="{45FF8D34-4268-40D3-8964-37E420218C59}" destId="{1673DFF3-7143-4635-AEC4-085EBB6DEC6E}" srcOrd="1" destOrd="0" presId="urn:microsoft.com/office/officeart/2005/8/layout/pyramid1"/>
    <dgm:cxn modelId="{4C026F5A-D6BF-4973-AB65-AA3A91C5F0DE}" type="presOf" srcId="{A66111CA-DA46-4818-9047-B1C30CA59463}" destId="{028280C7-CE98-4A7A-9C47-9E78FBB70F4E}" srcOrd="1" destOrd="0" presId="urn:microsoft.com/office/officeart/2005/8/layout/pyramid1"/>
    <dgm:cxn modelId="{D670FB82-C76A-4ECF-B2A9-30CBA27F885A}" type="presOf" srcId="{45FF8D34-4268-40D3-8964-37E420218C59}" destId="{97954A1E-8EE7-4C5E-8984-7D6C99B03598}" srcOrd="0" destOrd="0" presId="urn:microsoft.com/office/officeart/2005/8/layout/pyramid1"/>
    <dgm:cxn modelId="{5D660D88-0F24-40F3-ACE9-E9A14D3D6CAC}" type="presOf" srcId="{A66111CA-DA46-4818-9047-B1C30CA59463}" destId="{6CBAF86D-D0BD-4C4E-B343-E3A9F7D81CD5}" srcOrd="0" destOrd="0" presId="urn:microsoft.com/office/officeart/2005/8/layout/pyramid1"/>
    <dgm:cxn modelId="{0B7197B9-AD75-4087-9891-085334D020D8}" type="presOf" srcId="{E50797C7-A5D2-4DF0-A30E-6034EBAA227B}" destId="{155E2182-B96F-43AE-BB54-E40A5CD3CB09}" srcOrd="0" destOrd="0" presId="urn:microsoft.com/office/officeart/2005/8/layout/pyramid1"/>
    <dgm:cxn modelId="{824ADAD1-8FC2-434D-B5C0-6D2BA6AC2829}" type="presOf" srcId="{E50797C7-A5D2-4DF0-A30E-6034EBAA227B}" destId="{E49498E1-F0FE-4376-9B5F-1C0A4B1ECB72}" srcOrd="1" destOrd="0" presId="urn:microsoft.com/office/officeart/2005/8/layout/pyramid1"/>
    <dgm:cxn modelId="{F20D0DD3-0877-4EA8-B639-142177195291}" type="presOf" srcId="{2670F72D-D019-4D15-94A8-6E32A8C7C018}" destId="{1BF202F9-EFD0-40A1-8BAF-7BEF79503E30}" srcOrd="0" destOrd="0" presId="urn:microsoft.com/office/officeart/2005/8/layout/pyramid1"/>
    <dgm:cxn modelId="{0FF911E0-07B5-4C74-B026-A866B03D5BA4}" srcId="{68202827-A2B3-455A-9D42-C58B1EDCED8E}" destId="{45FF8D34-4268-40D3-8964-37E420218C59}" srcOrd="2" destOrd="0" parTransId="{0BB6676E-D8DF-4DE4-A813-D88468B35BF3}" sibTransId="{C4F81A95-B433-4550-A0FB-FCA4EFA5ED63}"/>
    <dgm:cxn modelId="{9CE618E4-2152-4569-AEAF-6A412D7CA075}" srcId="{68202827-A2B3-455A-9D42-C58B1EDCED8E}" destId="{2670F72D-D019-4D15-94A8-6E32A8C7C018}" srcOrd="0" destOrd="0" parTransId="{D4D0539C-4A6B-414E-ACC2-A35BE0AB4464}" sibTransId="{91052A4A-1277-4527-8175-7AABCEA4D74E}"/>
    <dgm:cxn modelId="{F337D9FE-71C9-4E43-80B9-E62678151121}" srcId="{68202827-A2B3-455A-9D42-C58B1EDCED8E}" destId="{E50797C7-A5D2-4DF0-A30E-6034EBAA227B}" srcOrd="1" destOrd="0" parTransId="{550F938D-09D1-4AD5-81DC-0C4A0BFC7E85}" sibTransId="{AAF008F4-E061-44AD-80DD-63CEC8DD5D20}"/>
    <dgm:cxn modelId="{C5E9D469-008E-468B-9EE1-8EC10029F154}" type="presParOf" srcId="{3D53B8B4-ED4F-483F-BAE4-E02F2D533A44}" destId="{DBAB705B-2370-45BF-8CAB-63EC7B0ABEBD}" srcOrd="0" destOrd="0" presId="urn:microsoft.com/office/officeart/2005/8/layout/pyramid1"/>
    <dgm:cxn modelId="{6C798FFD-ED7C-47F9-B72F-FD5E3EB1B627}" type="presParOf" srcId="{DBAB705B-2370-45BF-8CAB-63EC7B0ABEBD}" destId="{1BF202F9-EFD0-40A1-8BAF-7BEF79503E30}" srcOrd="0" destOrd="0" presId="urn:microsoft.com/office/officeart/2005/8/layout/pyramid1"/>
    <dgm:cxn modelId="{BD48CF53-309E-4EDC-B589-03FC8E73F141}" type="presParOf" srcId="{DBAB705B-2370-45BF-8CAB-63EC7B0ABEBD}" destId="{A665380B-AA97-4A8B-8B8C-A59CBB9962A8}" srcOrd="1" destOrd="0" presId="urn:microsoft.com/office/officeart/2005/8/layout/pyramid1"/>
    <dgm:cxn modelId="{B7C5D066-10A4-4C0D-9BD0-7AE66A7AF0FC}" type="presParOf" srcId="{3D53B8B4-ED4F-483F-BAE4-E02F2D533A44}" destId="{E8525763-0591-4876-9F7F-F56E197E97B2}" srcOrd="1" destOrd="0" presId="urn:microsoft.com/office/officeart/2005/8/layout/pyramid1"/>
    <dgm:cxn modelId="{F6915330-1DA3-4D29-A3B4-8892B50CCCB7}" type="presParOf" srcId="{E8525763-0591-4876-9F7F-F56E197E97B2}" destId="{155E2182-B96F-43AE-BB54-E40A5CD3CB09}" srcOrd="0" destOrd="0" presId="urn:microsoft.com/office/officeart/2005/8/layout/pyramid1"/>
    <dgm:cxn modelId="{D1F9D2CE-1D3A-4B77-A5F2-714D6980E23D}" type="presParOf" srcId="{E8525763-0591-4876-9F7F-F56E197E97B2}" destId="{E49498E1-F0FE-4376-9B5F-1C0A4B1ECB72}" srcOrd="1" destOrd="0" presId="urn:microsoft.com/office/officeart/2005/8/layout/pyramid1"/>
    <dgm:cxn modelId="{E7A190B0-0D3D-4D61-8064-08F782B5F8E5}" type="presParOf" srcId="{3D53B8B4-ED4F-483F-BAE4-E02F2D533A44}" destId="{C455B5EB-22C3-4508-8440-53FCF189BC41}" srcOrd="2" destOrd="0" presId="urn:microsoft.com/office/officeart/2005/8/layout/pyramid1"/>
    <dgm:cxn modelId="{AE7172D2-71D1-4EAA-91C9-03BB310EC547}" type="presParOf" srcId="{C455B5EB-22C3-4508-8440-53FCF189BC41}" destId="{97954A1E-8EE7-4C5E-8984-7D6C99B03598}" srcOrd="0" destOrd="0" presId="urn:microsoft.com/office/officeart/2005/8/layout/pyramid1"/>
    <dgm:cxn modelId="{EE6C0F31-95C0-4B9E-9533-59D431CE9B09}" type="presParOf" srcId="{C455B5EB-22C3-4508-8440-53FCF189BC41}" destId="{1673DFF3-7143-4635-AEC4-085EBB6DEC6E}" srcOrd="1" destOrd="0" presId="urn:microsoft.com/office/officeart/2005/8/layout/pyramid1"/>
    <dgm:cxn modelId="{3C552856-C7CC-48D4-B562-AAC410BD44BF}" type="presParOf" srcId="{3D53B8B4-ED4F-483F-BAE4-E02F2D533A44}" destId="{7FDC2DF5-4FF8-4A1D-A4FC-C6111850E038}" srcOrd="3" destOrd="0" presId="urn:microsoft.com/office/officeart/2005/8/layout/pyramid1"/>
    <dgm:cxn modelId="{A8DA24D2-B843-409D-BE4A-BC38B8364F15}" type="presParOf" srcId="{7FDC2DF5-4FF8-4A1D-A4FC-C6111850E038}" destId="{6CBAF86D-D0BD-4C4E-B343-E3A9F7D81CD5}" srcOrd="0" destOrd="0" presId="urn:microsoft.com/office/officeart/2005/8/layout/pyramid1"/>
    <dgm:cxn modelId="{12FF1465-2B04-4723-8BFD-F32329669396}" type="presParOf" srcId="{7FDC2DF5-4FF8-4A1D-A4FC-C6111850E038}" destId="{028280C7-CE98-4A7A-9C47-9E78FBB70F4E}" srcOrd="1" destOrd="0" presId="urn:microsoft.com/office/officeart/2005/8/layout/pyramid1"/>
    <dgm:cxn modelId="{F868251C-EBA3-4BC4-AF62-536892D54A81}" type="presParOf" srcId="{3D53B8B4-ED4F-483F-BAE4-E02F2D533A44}" destId="{8FE291F6-BD30-4A66-9B84-47EB5D8BFE8B}" srcOrd="4" destOrd="0" presId="urn:microsoft.com/office/officeart/2005/8/layout/pyramid1"/>
    <dgm:cxn modelId="{D4DE7AB5-85A4-433F-8E32-C960DB4C24E7}" type="presParOf" srcId="{8FE291F6-BD30-4A66-9B84-47EB5D8BFE8B}" destId="{CB2DAB6D-15FF-4494-9A92-ED47024F0572}" srcOrd="0" destOrd="0" presId="urn:microsoft.com/office/officeart/2005/8/layout/pyramid1"/>
    <dgm:cxn modelId="{7F5DE4D8-D2C8-49EA-BBF7-22E6E246AC94}" type="presParOf" srcId="{8FE291F6-BD30-4A66-9B84-47EB5D8BFE8B}" destId="{99201A87-FA01-4FE1-B77B-56ABD26DCF8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8202827-A2B3-455A-9D42-C58B1EDCED8E}"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US"/>
        </a:p>
      </dgm:t>
    </dgm:pt>
    <dgm:pt modelId="{5C3DBEC3-A018-43BD-9E22-704A4242C999}">
      <dgm:prSet phldrT="[Text]" custT="1"/>
      <dgm:spPr>
        <a:solidFill>
          <a:srgbClr val="C00000"/>
        </a:solidFill>
        <a:ln>
          <a:solidFill>
            <a:schemeClr val="tx1"/>
          </a:solidFill>
        </a:ln>
      </dgm:spPr>
      <dgm:t>
        <a:bodyPr/>
        <a:lstStyle/>
        <a:p>
          <a:r>
            <a:rPr lang="en-US" sz="2200" b="1">
              <a:solidFill>
                <a:schemeClr val="bg1"/>
              </a:solidFill>
            </a:rPr>
            <a:t>Building Trust</a:t>
          </a:r>
        </a:p>
      </dgm:t>
    </dgm:pt>
    <dgm:pt modelId="{C58A5AB0-2A06-4461-9876-241E78CD487C}" type="parTrans" cxnId="{70BCB33D-3474-4383-A6DF-B89A70E9944B}">
      <dgm:prSet/>
      <dgm:spPr/>
      <dgm:t>
        <a:bodyPr/>
        <a:lstStyle/>
        <a:p>
          <a:endParaRPr lang="en-US"/>
        </a:p>
      </dgm:t>
    </dgm:pt>
    <dgm:pt modelId="{5EA5628D-6787-451C-BD45-8E0E29CC5C50}" type="sibTrans" cxnId="{70BCB33D-3474-4383-A6DF-B89A70E9944B}">
      <dgm:prSet/>
      <dgm:spPr/>
      <dgm:t>
        <a:bodyPr/>
        <a:lstStyle/>
        <a:p>
          <a:endParaRPr lang="en-US"/>
        </a:p>
      </dgm:t>
    </dgm:pt>
    <dgm:pt modelId="{A66111CA-DA46-4818-9047-B1C30CA59463}">
      <dgm:prSet phldrT="[Text]" custT="1"/>
      <dgm:spPr>
        <a:solidFill>
          <a:srgbClr val="FFFF00"/>
        </a:solidFill>
        <a:ln>
          <a:solidFill>
            <a:schemeClr val="tx1"/>
          </a:solidFill>
        </a:ln>
      </dgm:spPr>
      <dgm:t>
        <a:bodyPr/>
        <a:lstStyle/>
        <a:p>
          <a:r>
            <a:rPr lang="en-US" sz="2200" b="1"/>
            <a:t>Mastering Conflict</a:t>
          </a:r>
        </a:p>
      </dgm:t>
    </dgm:pt>
    <dgm:pt modelId="{C11DDBD3-20F6-4E09-8CAE-22B081FFB522}" type="parTrans" cxnId="{A68F0E32-F895-41AE-9A22-D6D77AAFD4AE}">
      <dgm:prSet/>
      <dgm:spPr/>
      <dgm:t>
        <a:bodyPr/>
        <a:lstStyle/>
        <a:p>
          <a:endParaRPr lang="en-US"/>
        </a:p>
      </dgm:t>
    </dgm:pt>
    <dgm:pt modelId="{FB791194-7997-4F38-ACA1-FC22138B5159}" type="sibTrans" cxnId="{A68F0E32-F895-41AE-9A22-D6D77AAFD4AE}">
      <dgm:prSet/>
      <dgm:spPr/>
      <dgm:t>
        <a:bodyPr/>
        <a:lstStyle/>
        <a:p>
          <a:endParaRPr lang="en-US"/>
        </a:p>
      </dgm:t>
    </dgm:pt>
    <dgm:pt modelId="{45FF8D34-4268-40D3-8964-37E420218C59}">
      <dgm:prSet phldrT="[Text]" custT="1"/>
      <dgm:spPr>
        <a:solidFill>
          <a:srgbClr val="00B050"/>
        </a:solidFill>
        <a:ln>
          <a:solidFill>
            <a:schemeClr val="tx1"/>
          </a:solidFill>
        </a:ln>
      </dgm:spPr>
      <dgm:t>
        <a:bodyPr/>
        <a:lstStyle/>
        <a:p>
          <a:r>
            <a:rPr lang="en-US" sz="2200" b="1">
              <a:solidFill>
                <a:schemeClr val="bg1"/>
              </a:solidFill>
            </a:rPr>
            <a:t>Achieving Commitment</a:t>
          </a:r>
        </a:p>
      </dgm:t>
    </dgm:pt>
    <dgm:pt modelId="{0BB6676E-D8DF-4DE4-A813-D88468B35BF3}" type="parTrans" cxnId="{0FF911E0-07B5-4C74-B026-A866B03D5BA4}">
      <dgm:prSet/>
      <dgm:spPr/>
      <dgm:t>
        <a:bodyPr/>
        <a:lstStyle/>
        <a:p>
          <a:endParaRPr lang="en-US"/>
        </a:p>
      </dgm:t>
    </dgm:pt>
    <dgm:pt modelId="{C4F81A95-B433-4550-A0FB-FCA4EFA5ED63}" type="sibTrans" cxnId="{0FF911E0-07B5-4C74-B026-A866B03D5BA4}">
      <dgm:prSet/>
      <dgm:spPr/>
      <dgm:t>
        <a:bodyPr/>
        <a:lstStyle/>
        <a:p>
          <a:endParaRPr lang="en-US"/>
        </a:p>
      </dgm:t>
    </dgm:pt>
    <dgm:pt modelId="{871CFE81-3ABA-41CC-A7D4-2157035E5D6F}">
      <dgm:prSet phldrT="[Text]" custT="1"/>
      <dgm:spPr>
        <a:solidFill>
          <a:srgbClr val="0000FF"/>
        </a:solidFill>
        <a:ln>
          <a:solidFill>
            <a:schemeClr val="tx1"/>
          </a:solidFill>
        </a:ln>
      </dgm:spPr>
      <dgm:t>
        <a:bodyPr/>
        <a:lstStyle/>
        <a:p>
          <a:pPr>
            <a:lnSpc>
              <a:spcPct val="100000"/>
            </a:lnSpc>
            <a:spcAft>
              <a:spcPts val="0"/>
            </a:spcAft>
          </a:pPr>
          <a:r>
            <a:rPr lang="en-US" sz="2200" b="1">
              <a:solidFill>
                <a:schemeClr val="bg1"/>
              </a:solidFill>
            </a:rPr>
            <a:t>Embracing</a:t>
          </a:r>
        </a:p>
        <a:p>
          <a:pPr>
            <a:lnSpc>
              <a:spcPct val="100000"/>
            </a:lnSpc>
            <a:spcAft>
              <a:spcPts val="0"/>
            </a:spcAft>
          </a:pPr>
          <a:r>
            <a:rPr lang="en-US" sz="2200" b="1">
              <a:solidFill>
                <a:schemeClr val="bg1"/>
              </a:solidFill>
            </a:rPr>
            <a:t>Accountability</a:t>
          </a:r>
        </a:p>
      </dgm:t>
    </dgm:pt>
    <dgm:pt modelId="{2716B9E2-2B76-4F6C-8E11-B5BAAC256CB1}" type="parTrans" cxnId="{30BCC090-4A24-4F6E-B449-ED7ED1464ABA}">
      <dgm:prSet/>
      <dgm:spPr/>
      <dgm:t>
        <a:bodyPr/>
        <a:lstStyle/>
        <a:p>
          <a:endParaRPr lang="en-US"/>
        </a:p>
      </dgm:t>
    </dgm:pt>
    <dgm:pt modelId="{E0E9D725-67F6-4B90-A798-4D16A58EC7FD}" type="sibTrans" cxnId="{30BCC090-4A24-4F6E-B449-ED7ED1464ABA}">
      <dgm:prSet/>
      <dgm:spPr/>
      <dgm:t>
        <a:bodyPr/>
        <a:lstStyle/>
        <a:p>
          <a:endParaRPr lang="en-US"/>
        </a:p>
      </dgm:t>
    </dgm:pt>
    <dgm:pt modelId="{E50797C7-A5D2-4DF0-A30E-6034EBAA227B}">
      <dgm:prSet phldrT="[Text]" custT="1"/>
      <dgm:spPr>
        <a:solidFill>
          <a:srgbClr val="7030A0"/>
        </a:solidFill>
        <a:ln>
          <a:solidFill>
            <a:schemeClr val="tx1"/>
          </a:solidFill>
        </a:ln>
      </dgm:spPr>
      <dgm:t>
        <a:bodyPr/>
        <a:lstStyle/>
        <a:p>
          <a:endParaRPr lang="en-US" sz="2000" b="1"/>
        </a:p>
      </dgm:t>
    </dgm:pt>
    <dgm:pt modelId="{550F938D-09D1-4AD5-81DC-0C4A0BFC7E85}" type="parTrans" cxnId="{F337D9FE-71C9-4E43-80B9-E62678151121}">
      <dgm:prSet/>
      <dgm:spPr/>
      <dgm:t>
        <a:bodyPr/>
        <a:lstStyle/>
        <a:p>
          <a:endParaRPr lang="en-US"/>
        </a:p>
      </dgm:t>
    </dgm:pt>
    <dgm:pt modelId="{AAF008F4-E061-44AD-80DD-63CEC8DD5D20}" type="sibTrans" cxnId="{F337D9FE-71C9-4E43-80B9-E62678151121}">
      <dgm:prSet/>
      <dgm:spPr/>
      <dgm:t>
        <a:bodyPr/>
        <a:lstStyle/>
        <a:p>
          <a:endParaRPr lang="en-US"/>
        </a:p>
      </dgm:t>
    </dgm:pt>
    <dgm:pt modelId="{3D53B8B4-ED4F-483F-BAE4-E02F2D533A44}" type="pres">
      <dgm:prSet presAssocID="{68202827-A2B3-455A-9D42-C58B1EDCED8E}" presName="Name0" presStyleCnt="0">
        <dgm:presLayoutVars>
          <dgm:dir/>
          <dgm:animLvl val="lvl"/>
          <dgm:resizeHandles val="exact"/>
        </dgm:presLayoutVars>
      </dgm:prSet>
      <dgm:spPr/>
    </dgm:pt>
    <dgm:pt modelId="{E8525763-0591-4876-9F7F-F56E197E97B2}" type="pres">
      <dgm:prSet presAssocID="{E50797C7-A5D2-4DF0-A30E-6034EBAA227B}" presName="Name8" presStyleCnt="0"/>
      <dgm:spPr/>
    </dgm:pt>
    <dgm:pt modelId="{155E2182-B96F-43AE-BB54-E40A5CD3CB09}" type="pres">
      <dgm:prSet presAssocID="{E50797C7-A5D2-4DF0-A30E-6034EBAA227B}" presName="level" presStyleLbl="node1" presStyleIdx="0" presStyleCnt="5">
        <dgm:presLayoutVars>
          <dgm:chMax val="1"/>
          <dgm:bulletEnabled val="1"/>
        </dgm:presLayoutVars>
      </dgm:prSet>
      <dgm:spPr/>
    </dgm:pt>
    <dgm:pt modelId="{E49498E1-F0FE-4376-9B5F-1C0A4B1ECB72}" type="pres">
      <dgm:prSet presAssocID="{E50797C7-A5D2-4DF0-A30E-6034EBAA227B}" presName="levelTx" presStyleLbl="revTx" presStyleIdx="0" presStyleCnt="0">
        <dgm:presLayoutVars>
          <dgm:chMax val="1"/>
          <dgm:bulletEnabled val="1"/>
        </dgm:presLayoutVars>
      </dgm:prSet>
      <dgm:spPr/>
    </dgm:pt>
    <dgm:pt modelId="{13A5E16C-8E37-44C1-AAB2-19BD7909A1D4}" type="pres">
      <dgm:prSet presAssocID="{871CFE81-3ABA-41CC-A7D4-2157035E5D6F}" presName="Name8" presStyleCnt="0"/>
      <dgm:spPr/>
    </dgm:pt>
    <dgm:pt modelId="{2C7286F8-4442-4C90-8839-7F61D0AF7E06}" type="pres">
      <dgm:prSet presAssocID="{871CFE81-3ABA-41CC-A7D4-2157035E5D6F}" presName="level" presStyleLbl="node1" presStyleIdx="1" presStyleCnt="5">
        <dgm:presLayoutVars>
          <dgm:chMax val="1"/>
          <dgm:bulletEnabled val="1"/>
        </dgm:presLayoutVars>
      </dgm:prSet>
      <dgm:spPr/>
    </dgm:pt>
    <dgm:pt modelId="{F41CEA7A-2F63-4110-96AC-1BA50319A1E8}" type="pres">
      <dgm:prSet presAssocID="{871CFE81-3ABA-41CC-A7D4-2157035E5D6F}" presName="levelTx" presStyleLbl="revTx" presStyleIdx="0" presStyleCnt="0">
        <dgm:presLayoutVars>
          <dgm:chMax val="1"/>
          <dgm:bulletEnabled val="1"/>
        </dgm:presLayoutVars>
      </dgm:prSet>
      <dgm:spPr/>
    </dgm:pt>
    <dgm:pt modelId="{C455B5EB-22C3-4508-8440-53FCF189BC41}" type="pres">
      <dgm:prSet presAssocID="{45FF8D34-4268-40D3-8964-37E420218C59}" presName="Name8" presStyleCnt="0"/>
      <dgm:spPr/>
    </dgm:pt>
    <dgm:pt modelId="{97954A1E-8EE7-4C5E-8984-7D6C99B03598}" type="pres">
      <dgm:prSet presAssocID="{45FF8D34-4268-40D3-8964-37E420218C59}" presName="level" presStyleLbl="node1" presStyleIdx="2" presStyleCnt="5">
        <dgm:presLayoutVars>
          <dgm:chMax val="1"/>
          <dgm:bulletEnabled val="1"/>
        </dgm:presLayoutVars>
      </dgm:prSet>
      <dgm:spPr/>
    </dgm:pt>
    <dgm:pt modelId="{1673DFF3-7143-4635-AEC4-085EBB6DEC6E}" type="pres">
      <dgm:prSet presAssocID="{45FF8D34-4268-40D3-8964-37E420218C59}" presName="levelTx" presStyleLbl="revTx" presStyleIdx="0" presStyleCnt="0">
        <dgm:presLayoutVars>
          <dgm:chMax val="1"/>
          <dgm:bulletEnabled val="1"/>
        </dgm:presLayoutVars>
      </dgm:prSet>
      <dgm:spPr/>
    </dgm:pt>
    <dgm:pt modelId="{7FDC2DF5-4FF8-4A1D-A4FC-C6111850E038}" type="pres">
      <dgm:prSet presAssocID="{A66111CA-DA46-4818-9047-B1C30CA59463}" presName="Name8" presStyleCnt="0"/>
      <dgm:spPr/>
    </dgm:pt>
    <dgm:pt modelId="{6CBAF86D-D0BD-4C4E-B343-E3A9F7D81CD5}" type="pres">
      <dgm:prSet presAssocID="{A66111CA-DA46-4818-9047-B1C30CA59463}" presName="level" presStyleLbl="node1" presStyleIdx="3" presStyleCnt="5">
        <dgm:presLayoutVars>
          <dgm:chMax val="1"/>
          <dgm:bulletEnabled val="1"/>
        </dgm:presLayoutVars>
      </dgm:prSet>
      <dgm:spPr/>
    </dgm:pt>
    <dgm:pt modelId="{028280C7-CE98-4A7A-9C47-9E78FBB70F4E}" type="pres">
      <dgm:prSet presAssocID="{A66111CA-DA46-4818-9047-B1C30CA59463}" presName="levelTx" presStyleLbl="revTx" presStyleIdx="0" presStyleCnt="0">
        <dgm:presLayoutVars>
          <dgm:chMax val="1"/>
          <dgm:bulletEnabled val="1"/>
        </dgm:presLayoutVars>
      </dgm:prSet>
      <dgm:spPr/>
    </dgm:pt>
    <dgm:pt modelId="{8FE291F6-BD30-4A66-9B84-47EB5D8BFE8B}" type="pres">
      <dgm:prSet presAssocID="{5C3DBEC3-A018-43BD-9E22-704A4242C999}" presName="Name8" presStyleCnt="0"/>
      <dgm:spPr/>
    </dgm:pt>
    <dgm:pt modelId="{CB2DAB6D-15FF-4494-9A92-ED47024F0572}" type="pres">
      <dgm:prSet presAssocID="{5C3DBEC3-A018-43BD-9E22-704A4242C999}" presName="level" presStyleLbl="node1" presStyleIdx="4" presStyleCnt="5">
        <dgm:presLayoutVars>
          <dgm:chMax val="1"/>
          <dgm:bulletEnabled val="1"/>
        </dgm:presLayoutVars>
      </dgm:prSet>
      <dgm:spPr/>
    </dgm:pt>
    <dgm:pt modelId="{99201A87-FA01-4FE1-B77B-56ABD26DCF8E}" type="pres">
      <dgm:prSet presAssocID="{5C3DBEC3-A018-43BD-9E22-704A4242C999}" presName="levelTx" presStyleLbl="revTx" presStyleIdx="0" presStyleCnt="0">
        <dgm:presLayoutVars>
          <dgm:chMax val="1"/>
          <dgm:bulletEnabled val="1"/>
        </dgm:presLayoutVars>
      </dgm:prSet>
      <dgm:spPr/>
    </dgm:pt>
  </dgm:ptLst>
  <dgm:cxnLst>
    <dgm:cxn modelId="{F3BACC0A-85DF-467F-B4DC-88D41F2209C6}" type="presOf" srcId="{5C3DBEC3-A018-43BD-9E22-704A4242C999}" destId="{99201A87-FA01-4FE1-B77B-56ABD26DCF8E}" srcOrd="1" destOrd="0" presId="urn:microsoft.com/office/officeart/2005/8/layout/pyramid1"/>
    <dgm:cxn modelId="{C70CF41B-3EA3-4756-AEF2-8BE27BC3BE3B}" type="presOf" srcId="{5C3DBEC3-A018-43BD-9E22-704A4242C999}" destId="{CB2DAB6D-15FF-4494-9A92-ED47024F0572}" srcOrd="0" destOrd="0" presId="urn:microsoft.com/office/officeart/2005/8/layout/pyramid1"/>
    <dgm:cxn modelId="{A68F0E32-F895-41AE-9A22-D6D77AAFD4AE}" srcId="{68202827-A2B3-455A-9D42-C58B1EDCED8E}" destId="{A66111CA-DA46-4818-9047-B1C30CA59463}" srcOrd="3" destOrd="0" parTransId="{C11DDBD3-20F6-4E09-8CAE-22B081FFB522}" sibTransId="{FB791194-7997-4F38-ACA1-FC22138B5159}"/>
    <dgm:cxn modelId="{25EEFD3C-DBF6-4DE7-9193-6D9AE3350336}" type="presOf" srcId="{68202827-A2B3-455A-9D42-C58B1EDCED8E}" destId="{3D53B8B4-ED4F-483F-BAE4-E02F2D533A44}" srcOrd="0" destOrd="0" presId="urn:microsoft.com/office/officeart/2005/8/layout/pyramid1"/>
    <dgm:cxn modelId="{70BCB33D-3474-4383-A6DF-B89A70E9944B}" srcId="{68202827-A2B3-455A-9D42-C58B1EDCED8E}" destId="{5C3DBEC3-A018-43BD-9E22-704A4242C999}" srcOrd="4" destOrd="0" parTransId="{C58A5AB0-2A06-4461-9876-241E78CD487C}" sibTransId="{5EA5628D-6787-451C-BD45-8E0E29CC5C50}"/>
    <dgm:cxn modelId="{0FF0BA49-AD66-4A2E-ABFD-A48FCA9B990D}" type="presOf" srcId="{871CFE81-3ABA-41CC-A7D4-2157035E5D6F}" destId="{2C7286F8-4442-4C90-8839-7F61D0AF7E06}" srcOrd="0" destOrd="0" presId="urn:microsoft.com/office/officeart/2005/8/layout/pyramid1"/>
    <dgm:cxn modelId="{7BA8D479-634C-46C3-9359-ADD3193912F5}" type="presOf" srcId="{45FF8D34-4268-40D3-8964-37E420218C59}" destId="{1673DFF3-7143-4635-AEC4-085EBB6DEC6E}" srcOrd="1" destOrd="0" presId="urn:microsoft.com/office/officeart/2005/8/layout/pyramid1"/>
    <dgm:cxn modelId="{4C026F5A-D6BF-4973-AB65-AA3A91C5F0DE}" type="presOf" srcId="{A66111CA-DA46-4818-9047-B1C30CA59463}" destId="{028280C7-CE98-4A7A-9C47-9E78FBB70F4E}" srcOrd="1" destOrd="0" presId="urn:microsoft.com/office/officeart/2005/8/layout/pyramid1"/>
    <dgm:cxn modelId="{D670FB82-C76A-4ECF-B2A9-30CBA27F885A}" type="presOf" srcId="{45FF8D34-4268-40D3-8964-37E420218C59}" destId="{97954A1E-8EE7-4C5E-8984-7D6C99B03598}" srcOrd="0" destOrd="0" presId="urn:microsoft.com/office/officeart/2005/8/layout/pyramid1"/>
    <dgm:cxn modelId="{5D660D88-0F24-40F3-ACE9-E9A14D3D6CAC}" type="presOf" srcId="{A66111CA-DA46-4818-9047-B1C30CA59463}" destId="{6CBAF86D-D0BD-4C4E-B343-E3A9F7D81CD5}" srcOrd="0" destOrd="0" presId="urn:microsoft.com/office/officeart/2005/8/layout/pyramid1"/>
    <dgm:cxn modelId="{30BCC090-4A24-4F6E-B449-ED7ED1464ABA}" srcId="{68202827-A2B3-455A-9D42-C58B1EDCED8E}" destId="{871CFE81-3ABA-41CC-A7D4-2157035E5D6F}" srcOrd="1" destOrd="0" parTransId="{2716B9E2-2B76-4F6C-8E11-B5BAAC256CB1}" sibTransId="{E0E9D725-67F6-4B90-A798-4D16A58EC7FD}"/>
    <dgm:cxn modelId="{0B7197B9-AD75-4087-9891-085334D020D8}" type="presOf" srcId="{E50797C7-A5D2-4DF0-A30E-6034EBAA227B}" destId="{155E2182-B96F-43AE-BB54-E40A5CD3CB09}" srcOrd="0" destOrd="0" presId="urn:microsoft.com/office/officeart/2005/8/layout/pyramid1"/>
    <dgm:cxn modelId="{824ADAD1-8FC2-434D-B5C0-6D2BA6AC2829}" type="presOf" srcId="{E50797C7-A5D2-4DF0-A30E-6034EBAA227B}" destId="{E49498E1-F0FE-4376-9B5F-1C0A4B1ECB72}" srcOrd="1" destOrd="0" presId="urn:microsoft.com/office/officeart/2005/8/layout/pyramid1"/>
    <dgm:cxn modelId="{4EA787DF-5538-4CDF-9EF4-FA8C8C59E89F}" type="presOf" srcId="{871CFE81-3ABA-41CC-A7D4-2157035E5D6F}" destId="{F41CEA7A-2F63-4110-96AC-1BA50319A1E8}" srcOrd="1" destOrd="0" presId="urn:microsoft.com/office/officeart/2005/8/layout/pyramid1"/>
    <dgm:cxn modelId="{0FF911E0-07B5-4C74-B026-A866B03D5BA4}" srcId="{68202827-A2B3-455A-9D42-C58B1EDCED8E}" destId="{45FF8D34-4268-40D3-8964-37E420218C59}" srcOrd="2" destOrd="0" parTransId="{0BB6676E-D8DF-4DE4-A813-D88468B35BF3}" sibTransId="{C4F81A95-B433-4550-A0FB-FCA4EFA5ED63}"/>
    <dgm:cxn modelId="{F337D9FE-71C9-4E43-80B9-E62678151121}" srcId="{68202827-A2B3-455A-9D42-C58B1EDCED8E}" destId="{E50797C7-A5D2-4DF0-A30E-6034EBAA227B}" srcOrd="0" destOrd="0" parTransId="{550F938D-09D1-4AD5-81DC-0C4A0BFC7E85}" sibTransId="{AAF008F4-E061-44AD-80DD-63CEC8DD5D20}"/>
    <dgm:cxn modelId="{B7C5D066-10A4-4C0D-9BD0-7AE66A7AF0FC}" type="presParOf" srcId="{3D53B8B4-ED4F-483F-BAE4-E02F2D533A44}" destId="{E8525763-0591-4876-9F7F-F56E197E97B2}" srcOrd="0" destOrd="0" presId="urn:microsoft.com/office/officeart/2005/8/layout/pyramid1"/>
    <dgm:cxn modelId="{F6915330-1DA3-4D29-A3B4-8892B50CCCB7}" type="presParOf" srcId="{E8525763-0591-4876-9F7F-F56E197E97B2}" destId="{155E2182-B96F-43AE-BB54-E40A5CD3CB09}" srcOrd="0" destOrd="0" presId="urn:microsoft.com/office/officeart/2005/8/layout/pyramid1"/>
    <dgm:cxn modelId="{D1F9D2CE-1D3A-4B77-A5F2-714D6980E23D}" type="presParOf" srcId="{E8525763-0591-4876-9F7F-F56E197E97B2}" destId="{E49498E1-F0FE-4376-9B5F-1C0A4B1ECB72}" srcOrd="1" destOrd="0" presId="urn:microsoft.com/office/officeart/2005/8/layout/pyramid1"/>
    <dgm:cxn modelId="{B7857C44-946E-41AA-98D8-5D1457B21CD0}" type="presParOf" srcId="{3D53B8B4-ED4F-483F-BAE4-E02F2D533A44}" destId="{13A5E16C-8E37-44C1-AAB2-19BD7909A1D4}" srcOrd="1" destOrd="0" presId="urn:microsoft.com/office/officeart/2005/8/layout/pyramid1"/>
    <dgm:cxn modelId="{1A8DAB0A-D3CB-451F-826A-FC02860C34B2}" type="presParOf" srcId="{13A5E16C-8E37-44C1-AAB2-19BD7909A1D4}" destId="{2C7286F8-4442-4C90-8839-7F61D0AF7E06}" srcOrd="0" destOrd="0" presId="urn:microsoft.com/office/officeart/2005/8/layout/pyramid1"/>
    <dgm:cxn modelId="{A26048B2-0CB1-410B-B03F-5EB60DC238F3}" type="presParOf" srcId="{13A5E16C-8E37-44C1-AAB2-19BD7909A1D4}" destId="{F41CEA7A-2F63-4110-96AC-1BA50319A1E8}" srcOrd="1" destOrd="0" presId="urn:microsoft.com/office/officeart/2005/8/layout/pyramid1"/>
    <dgm:cxn modelId="{E7A190B0-0D3D-4D61-8064-08F782B5F8E5}" type="presParOf" srcId="{3D53B8B4-ED4F-483F-BAE4-E02F2D533A44}" destId="{C455B5EB-22C3-4508-8440-53FCF189BC41}" srcOrd="2" destOrd="0" presId="urn:microsoft.com/office/officeart/2005/8/layout/pyramid1"/>
    <dgm:cxn modelId="{AE7172D2-71D1-4EAA-91C9-03BB310EC547}" type="presParOf" srcId="{C455B5EB-22C3-4508-8440-53FCF189BC41}" destId="{97954A1E-8EE7-4C5E-8984-7D6C99B03598}" srcOrd="0" destOrd="0" presId="urn:microsoft.com/office/officeart/2005/8/layout/pyramid1"/>
    <dgm:cxn modelId="{EE6C0F31-95C0-4B9E-9533-59D431CE9B09}" type="presParOf" srcId="{C455B5EB-22C3-4508-8440-53FCF189BC41}" destId="{1673DFF3-7143-4635-AEC4-085EBB6DEC6E}" srcOrd="1" destOrd="0" presId="urn:microsoft.com/office/officeart/2005/8/layout/pyramid1"/>
    <dgm:cxn modelId="{3C552856-C7CC-48D4-B562-AAC410BD44BF}" type="presParOf" srcId="{3D53B8B4-ED4F-483F-BAE4-E02F2D533A44}" destId="{7FDC2DF5-4FF8-4A1D-A4FC-C6111850E038}" srcOrd="3" destOrd="0" presId="urn:microsoft.com/office/officeart/2005/8/layout/pyramid1"/>
    <dgm:cxn modelId="{A8DA24D2-B843-409D-BE4A-BC38B8364F15}" type="presParOf" srcId="{7FDC2DF5-4FF8-4A1D-A4FC-C6111850E038}" destId="{6CBAF86D-D0BD-4C4E-B343-E3A9F7D81CD5}" srcOrd="0" destOrd="0" presId="urn:microsoft.com/office/officeart/2005/8/layout/pyramid1"/>
    <dgm:cxn modelId="{12FF1465-2B04-4723-8BFD-F32329669396}" type="presParOf" srcId="{7FDC2DF5-4FF8-4A1D-A4FC-C6111850E038}" destId="{028280C7-CE98-4A7A-9C47-9E78FBB70F4E}" srcOrd="1" destOrd="0" presId="urn:microsoft.com/office/officeart/2005/8/layout/pyramid1"/>
    <dgm:cxn modelId="{F868251C-EBA3-4BC4-AF62-536892D54A81}" type="presParOf" srcId="{3D53B8B4-ED4F-483F-BAE4-E02F2D533A44}" destId="{8FE291F6-BD30-4A66-9B84-47EB5D8BFE8B}" srcOrd="4" destOrd="0" presId="urn:microsoft.com/office/officeart/2005/8/layout/pyramid1"/>
    <dgm:cxn modelId="{D4DE7AB5-85A4-433F-8E32-C960DB4C24E7}" type="presParOf" srcId="{8FE291F6-BD30-4A66-9B84-47EB5D8BFE8B}" destId="{CB2DAB6D-15FF-4494-9A92-ED47024F0572}" srcOrd="0" destOrd="0" presId="urn:microsoft.com/office/officeart/2005/8/layout/pyramid1"/>
    <dgm:cxn modelId="{7F5DE4D8-D2C8-49EA-BBF7-22E6E246AC94}" type="presParOf" srcId="{8FE291F6-BD30-4A66-9B84-47EB5D8BFE8B}" destId="{99201A87-FA01-4FE1-B77B-56ABD26DCF8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202827-A2B3-455A-9D42-C58B1EDCED8E}"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US"/>
        </a:p>
      </dgm:t>
    </dgm:pt>
    <dgm:pt modelId="{5C3DBEC3-A018-43BD-9E22-704A4242C999}">
      <dgm:prSet phldrT="[Text]" custT="1"/>
      <dgm:spPr>
        <a:solidFill>
          <a:srgbClr val="C00000"/>
        </a:solidFill>
      </dgm:spPr>
      <dgm:t>
        <a:bodyPr/>
        <a:lstStyle/>
        <a:p>
          <a:r>
            <a:rPr lang="en-US" sz="2400" b="1">
              <a:solidFill>
                <a:schemeClr val="bg1"/>
              </a:solidFill>
            </a:rPr>
            <a:t>Building Trust</a:t>
          </a:r>
        </a:p>
      </dgm:t>
    </dgm:pt>
    <dgm:pt modelId="{C58A5AB0-2A06-4461-9876-241E78CD487C}" type="parTrans" cxnId="{70BCB33D-3474-4383-A6DF-B89A70E9944B}">
      <dgm:prSet/>
      <dgm:spPr/>
      <dgm:t>
        <a:bodyPr/>
        <a:lstStyle/>
        <a:p>
          <a:endParaRPr lang="en-US"/>
        </a:p>
      </dgm:t>
    </dgm:pt>
    <dgm:pt modelId="{5EA5628D-6787-451C-BD45-8E0E29CC5C50}" type="sibTrans" cxnId="{70BCB33D-3474-4383-A6DF-B89A70E9944B}">
      <dgm:prSet/>
      <dgm:spPr/>
      <dgm:t>
        <a:bodyPr/>
        <a:lstStyle/>
        <a:p>
          <a:endParaRPr lang="en-US"/>
        </a:p>
      </dgm:t>
    </dgm:pt>
    <dgm:pt modelId="{A66111CA-DA46-4818-9047-B1C30CA59463}">
      <dgm:prSet phldrT="[Text]" custT="1"/>
      <dgm:spPr>
        <a:solidFill>
          <a:srgbClr val="FFFF00"/>
        </a:solidFill>
      </dgm:spPr>
      <dgm:t>
        <a:bodyPr/>
        <a:lstStyle/>
        <a:p>
          <a:r>
            <a:rPr lang="en-US" sz="2400" b="1"/>
            <a:t>Mastering Conflict</a:t>
          </a:r>
        </a:p>
      </dgm:t>
    </dgm:pt>
    <dgm:pt modelId="{C11DDBD3-20F6-4E09-8CAE-22B081FFB522}" type="parTrans" cxnId="{A68F0E32-F895-41AE-9A22-D6D77AAFD4AE}">
      <dgm:prSet/>
      <dgm:spPr/>
      <dgm:t>
        <a:bodyPr/>
        <a:lstStyle/>
        <a:p>
          <a:endParaRPr lang="en-US"/>
        </a:p>
      </dgm:t>
    </dgm:pt>
    <dgm:pt modelId="{FB791194-7997-4F38-ACA1-FC22138B5159}" type="sibTrans" cxnId="{A68F0E32-F895-41AE-9A22-D6D77AAFD4AE}">
      <dgm:prSet/>
      <dgm:spPr/>
      <dgm:t>
        <a:bodyPr/>
        <a:lstStyle/>
        <a:p>
          <a:endParaRPr lang="en-US"/>
        </a:p>
      </dgm:t>
    </dgm:pt>
    <dgm:pt modelId="{45FF8D34-4268-40D3-8964-37E420218C59}">
      <dgm:prSet phldrT="[Text]" custT="1"/>
      <dgm:spPr>
        <a:solidFill>
          <a:srgbClr val="00B050"/>
        </a:solidFill>
      </dgm:spPr>
      <dgm:t>
        <a:bodyPr/>
        <a:lstStyle/>
        <a:p>
          <a:r>
            <a:rPr lang="en-US" sz="2400" b="1">
              <a:solidFill>
                <a:schemeClr val="bg1"/>
              </a:solidFill>
            </a:rPr>
            <a:t>Achieving Commitment</a:t>
          </a:r>
        </a:p>
      </dgm:t>
    </dgm:pt>
    <dgm:pt modelId="{0BB6676E-D8DF-4DE4-A813-D88468B35BF3}" type="parTrans" cxnId="{0FF911E0-07B5-4C74-B026-A866B03D5BA4}">
      <dgm:prSet/>
      <dgm:spPr/>
      <dgm:t>
        <a:bodyPr/>
        <a:lstStyle/>
        <a:p>
          <a:endParaRPr lang="en-US"/>
        </a:p>
      </dgm:t>
    </dgm:pt>
    <dgm:pt modelId="{C4F81A95-B433-4550-A0FB-FCA4EFA5ED63}" type="sibTrans" cxnId="{0FF911E0-07B5-4C74-B026-A866B03D5BA4}">
      <dgm:prSet/>
      <dgm:spPr/>
      <dgm:t>
        <a:bodyPr/>
        <a:lstStyle/>
        <a:p>
          <a:endParaRPr lang="en-US"/>
        </a:p>
      </dgm:t>
    </dgm:pt>
    <dgm:pt modelId="{871CFE81-3ABA-41CC-A7D4-2157035E5D6F}">
      <dgm:prSet phldrT="[Text]" custT="1"/>
      <dgm:spPr>
        <a:solidFill>
          <a:srgbClr val="0000FF"/>
        </a:solidFill>
      </dgm:spPr>
      <dgm:t>
        <a:bodyPr/>
        <a:lstStyle/>
        <a:p>
          <a:pPr>
            <a:lnSpc>
              <a:spcPct val="100000"/>
            </a:lnSpc>
            <a:spcAft>
              <a:spcPts val="0"/>
            </a:spcAft>
          </a:pPr>
          <a:r>
            <a:rPr lang="en-US" sz="2400" b="1">
              <a:solidFill>
                <a:schemeClr val="bg1"/>
              </a:solidFill>
            </a:rPr>
            <a:t>Embracing</a:t>
          </a:r>
        </a:p>
        <a:p>
          <a:pPr>
            <a:lnSpc>
              <a:spcPct val="100000"/>
            </a:lnSpc>
            <a:spcAft>
              <a:spcPts val="0"/>
            </a:spcAft>
          </a:pPr>
          <a:r>
            <a:rPr lang="en-US" sz="2400" b="1">
              <a:solidFill>
                <a:schemeClr val="bg1"/>
              </a:solidFill>
            </a:rPr>
            <a:t>Accountability</a:t>
          </a:r>
        </a:p>
      </dgm:t>
    </dgm:pt>
    <dgm:pt modelId="{2716B9E2-2B76-4F6C-8E11-B5BAAC256CB1}" type="parTrans" cxnId="{30BCC090-4A24-4F6E-B449-ED7ED1464ABA}">
      <dgm:prSet/>
      <dgm:spPr/>
      <dgm:t>
        <a:bodyPr/>
        <a:lstStyle/>
        <a:p>
          <a:endParaRPr lang="en-US"/>
        </a:p>
      </dgm:t>
    </dgm:pt>
    <dgm:pt modelId="{E0E9D725-67F6-4B90-A798-4D16A58EC7FD}" type="sibTrans" cxnId="{30BCC090-4A24-4F6E-B449-ED7ED1464ABA}">
      <dgm:prSet/>
      <dgm:spPr/>
      <dgm:t>
        <a:bodyPr/>
        <a:lstStyle/>
        <a:p>
          <a:endParaRPr lang="en-US"/>
        </a:p>
      </dgm:t>
    </dgm:pt>
    <dgm:pt modelId="{E50797C7-A5D2-4DF0-A30E-6034EBAA227B}">
      <dgm:prSet phldrT="[Text]" custT="1"/>
      <dgm:spPr>
        <a:solidFill>
          <a:srgbClr val="660066"/>
        </a:solidFill>
      </dgm:spPr>
      <dgm:t>
        <a:bodyPr/>
        <a:lstStyle/>
        <a:p>
          <a:endParaRPr lang="en-US" sz="2000" b="1"/>
        </a:p>
      </dgm:t>
    </dgm:pt>
    <dgm:pt modelId="{550F938D-09D1-4AD5-81DC-0C4A0BFC7E85}" type="parTrans" cxnId="{F337D9FE-71C9-4E43-80B9-E62678151121}">
      <dgm:prSet/>
      <dgm:spPr/>
      <dgm:t>
        <a:bodyPr/>
        <a:lstStyle/>
        <a:p>
          <a:endParaRPr lang="en-US"/>
        </a:p>
      </dgm:t>
    </dgm:pt>
    <dgm:pt modelId="{AAF008F4-E061-44AD-80DD-63CEC8DD5D20}" type="sibTrans" cxnId="{F337D9FE-71C9-4E43-80B9-E62678151121}">
      <dgm:prSet/>
      <dgm:spPr/>
      <dgm:t>
        <a:bodyPr/>
        <a:lstStyle/>
        <a:p>
          <a:endParaRPr lang="en-US"/>
        </a:p>
      </dgm:t>
    </dgm:pt>
    <dgm:pt modelId="{3D53B8B4-ED4F-483F-BAE4-E02F2D533A44}" type="pres">
      <dgm:prSet presAssocID="{68202827-A2B3-455A-9D42-C58B1EDCED8E}" presName="Name0" presStyleCnt="0">
        <dgm:presLayoutVars>
          <dgm:dir/>
          <dgm:animLvl val="lvl"/>
          <dgm:resizeHandles val="exact"/>
        </dgm:presLayoutVars>
      </dgm:prSet>
      <dgm:spPr/>
    </dgm:pt>
    <dgm:pt modelId="{E8525763-0591-4876-9F7F-F56E197E97B2}" type="pres">
      <dgm:prSet presAssocID="{E50797C7-A5D2-4DF0-A30E-6034EBAA227B}" presName="Name8" presStyleCnt="0"/>
      <dgm:spPr/>
    </dgm:pt>
    <dgm:pt modelId="{155E2182-B96F-43AE-BB54-E40A5CD3CB09}" type="pres">
      <dgm:prSet presAssocID="{E50797C7-A5D2-4DF0-A30E-6034EBAA227B}" presName="level" presStyleLbl="node1" presStyleIdx="0" presStyleCnt="5">
        <dgm:presLayoutVars>
          <dgm:chMax val="1"/>
          <dgm:bulletEnabled val="1"/>
        </dgm:presLayoutVars>
      </dgm:prSet>
      <dgm:spPr/>
    </dgm:pt>
    <dgm:pt modelId="{E49498E1-F0FE-4376-9B5F-1C0A4B1ECB72}" type="pres">
      <dgm:prSet presAssocID="{E50797C7-A5D2-4DF0-A30E-6034EBAA227B}" presName="levelTx" presStyleLbl="revTx" presStyleIdx="0" presStyleCnt="0">
        <dgm:presLayoutVars>
          <dgm:chMax val="1"/>
          <dgm:bulletEnabled val="1"/>
        </dgm:presLayoutVars>
      </dgm:prSet>
      <dgm:spPr/>
    </dgm:pt>
    <dgm:pt modelId="{13A5E16C-8E37-44C1-AAB2-19BD7909A1D4}" type="pres">
      <dgm:prSet presAssocID="{871CFE81-3ABA-41CC-A7D4-2157035E5D6F}" presName="Name8" presStyleCnt="0"/>
      <dgm:spPr/>
    </dgm:pt>
    <dgm:pt modelId="{2C7286F8-4442-4C90-8839-7F61D0AF7E06}" type="pres">
      <dgm:prSet presAssocID="{871CFE81-3ABA-41CC-A7D4-2157035E5D6F}" presName="level" presStyleLbl="node1" presStyleIdx="1" presStyleCnt="5">
        <dgm:presLayoutVars>
          <dgm:chMax val="1"/>
          <dgm:bulletEnabled val="1"/>
        </dgm:presLayoutVars>
      </dgm:prSet>
      <dgm:spPr/>
    </dgm:pt>
    <dgm:pt modelId="{F41CEA7A-2F63-4110-96AC-1BA50319A1E8}" type="pres">
      <dgm:prSet presAssocID="{871CFE81-3ABA-41CC-A7D4-2157035E5D6F}" presName="levelTx" presStyleLbl="revTx" presStyleIdx="0" presStyleCnt="0">
        <dgm:presLayoutVars>
          <dgm:chMax val="1"/>
          <dgm:bulletEnabled val="1"/>
        </dgm:presLayoutVars>
      </dgm:prSet>
      <dgm:spPr/>
    </dgm:pt>
    <dgm:pt modelId="{C455B5EB-22C3-4508-8440-53FCF189BC41}" type="pres">
      <dgm:prSet presAssocID="{45FF8D34-4268-40D3-8964-37E420218C59}" presName="Name8" presStyleCnt="0"/>
      <dgm:spPr/>
    </dgm:pt>
    <dgm:pt modelId="{97954A1E-8EE7-4C5E-8984-7D6C99B03598}" type="pres">
      <dgm:prSet presAssocID="{45FF8D34-4268-40D3-8964-37E420218C59}" presName="level" presStyleLbl="node1" presStyleIdx="2" presStyleCnt="5">
        <dgm:presLayoutVars>
          <dgm:chMax val="1"/>
          <dgm:bulletEnabled val="1"/>
        </dgm:presLayoutVars>
      </dgm:prSet>
      <dgm:spPr/>
    </dgm:pt>
    <dgm:pt modelId="{1673DFF3-7143-4635-AEC4-085EBB6DEC6E}" type="pres">
      <dgm:prSet presAssocID="{45FF8D34-4268-40D3-8964-37E420218C59}" presName="levelTx" presStyleLbl="revTx" presStyleIdx="0" presStyleCnt="0">
        <dgm:presLayoutVars>
          <dgm:chMax val="1"/>
          <dgm:bulletEnabled val="1"/>
        </dgm:presLayoutVars>
      </dgm:prSet>
      <dgm:spPr/>
    </dgm:pt>
    <dgm:pt modelId="{7FDC2DF5-4FF8-4A1D-A4FC-C6111850E038}" type="pres">
      <dgm:prSet presAssocID="{A66111CA-DA46-4818-9047-B1C30CA59463}" presName="Name8" presStyleCnt="0"/>
      <dgm:spPr/>
    </dgm:pt>
    <dgm:pt modelId="{6CBAF86D-D0BD-4C4E-B343-E3A9F7D81CD5}" type="pres">
      <dgm:prSet presAssocID="{A66111CA-DA46-4818-9047-B1C30CA59463}" presName="level" presStyleLbl="node1" presStyleIdx="3" presStyleCnt="5">
        <dgm:presLayoutVars>
          <dgm:chMax val="1"/>
          <dgm:bulletEnabled val="1"/>
        </dgm:presLayoutVars>
      </dgm:prSet>
      <dgm:spPr/>
    </dgm:pt>
    <dgm:pt modelId="{028280C7-CE98-4A7A-9C47-9E78FBB70F4E}" type="pres">
      <dgm:prSet presAssocID="{A66111CA-DA46-4818-9047-B1C30CA59463}" presName="levelTx" presStyleLbl="revTx" presStyleIdx="0" presStyleCnt="0">
        <dgm:presLayoutVars>
          <dgm:chMax val="1"/>
          <dgm:bulletEnabled val="1"/>
        </dgm:presLayoutVars>
      </dgm:prSet>
      <dgm:spPr/>
    </dgm:pt>
    <dgm:pt modelId="{8FE291F6-BD30-4A66-9B84-47EB5D8BFE8B}" type="pres">
      <dgm:prSet presAssocID="{5C3DBEC3-A018-43BD-9E22-704A4242C999}" presName="Name8" presStyleCnt="0"/>
      <dgm:spPr/>
    </dgm:pt>
    <dgm:pt modelId="{CB2DAB6D-15FF-4494-9A92-ED47024F0572}" type="pres">
      <dgm:prSet presAssocID="{5C3DBEC3-A018-43BD-9E22-704A4242C999}" presName="level" presStyleLbl="node1" presStyleIdx="4" presStyleCnt="5">
        <dgm:presLayoutVars>
          <dgm:chMax val="1"/>
          <dgm:bulletEnabled val="1"/>
        </dgm:presLayoutVars>
      </dgm:prSet>
      <dgm:spPr/>
    </dgm:pt>
    <dgm:pt modelId="{99201A87-FA01-4FE1-B77B-56ABD26DCF8E}" type="pres">
      <dgm:prSet presAssocID="{5C3DBEC3-A018-43BD-9E22-704A4242C999}" presName="levelTx" presStyleLbl="revTx" presStyleIdx="0" presStyleCnt="0">
        <dgm:presLayoutVars>
          <dgm:chMax val="1"/>
          <dgm:bulletEnabled val="1"/>
        </dgm:presLayoutVars>
      </dgm:prSet>
      <dgm:spPr/>
    </dgm:pt>
  </dgm:ptLst>
  <dgm:cxnLst>
    <dgm:cxn modelId="{F3BACC0A-85DF-467F-B4DC-88D41F2209C6}" type="presOf" srcId="{5C3DBEC3-A018-43BD-9E22-704A4242C999}" destId="{99201A87-FA01-4FE1-B77B-56ABD26DCF8E}" srcOrd="1" destOrd="0" presId="urn:microsoft.com/office/officeart/2005/8/layout/pyramid1"/>
    <dgm:cxn modelId="{C70CF41B-3EA3-4756-AEF2-8BE27BC3BE3B}" type="presOf" srcId="{5C3DBEC3-A018-43BD-9E22-704A4242C999}" destId="{CB2DAB6D-15FF-4494-9A92-ED47024F0572}" srcOrd="0" destOrd="0" presId="urn:microsoft.com/office/officeart/2005/8/layout/pyramid1"/>
    <dgm:cxn modelId="{A68F0E32-F895-41AE-9A22-D6D77AAFD4AE}" srcId="{68202827-A2B3-455A-9D42-C58B1EDCED8E}" destId="{A66111CA-DA46-4818-9047-B1C30CA59463}" srcOrd="3" destOrd="0" parTransId="{C11DDBD3-20F6-4E09-8CAE-22B081FFB522}" sibTransId="{FB791194-7997-4F38-ACA1-FC22138B5159}"/>
    <dgm:cxn modelId="{25EEFD3C-DBF6-4DE7-9193-6D9AE3350336}" type="presOf" srcId="{68202827-A2B3-455A-9D42-C58B1EDCED8E}" destId="{3D53B8B4-ED4F-483F-BAE4-E02F2D533A44}" srcOrd="0" destOrd="0" presId="urn:microsoft.com/office/officeart/2005/8/layout/pyramid1"/>
    <dgm:cxn modelId="{70BCB33D-3474-4383-A6DF-B89A70E9944B}" srcId="{68202827-A2B3-455A-9D42-C58B1EDCED8E}" destId="{5C3DBEC3-A018-43BD-9E22-704A4242C999}" srcOrd="4" destOrd="0" parTransId="{C58A5AB0-2A06-4461-9876-241E78CD487C}" sibTransId="{5EA5628D-6787-451C-BD45-8E0E29CC5C50}"/>
    <dgm:cxn modelId="{0FF0BA49-AD66-4A2E-ABFD-A48FCA9B990D}" type="presOf" srcId="{871CFE81-3ABA-41CC-A7D4-2157035E5D6F}" destId="{2C7286F8-4442-4C90-8839-7F61D0AF7E06}" srcOrd="0" destOrd="0" presId="urn:microsoft.com/office/officeart/2005/8/layout/pyramid1"/>
    <dgm:cxn modelId="{7BA8D479-634C-46C3-9359-ADD3193912F5}" type="presOf" srcId="{45FF8D34-4268-40D3-8964-37E420218C59}" destId="{1673DFF3-7143-4635-AEC4-085EBB6DEC6E}" srcOrd="1" destOrd="0" presId="urn:microsoft.com/office/officeart/2005/8/layout/pyramid1"/>
    <dgm:cxn modelId="{4C026F5A-D6BF-4973-AB65-AA3A91C5F0DE}" type="presOf" srcId="{A66111CA-DA46-4818-9047-B1C30CA59463}" destId="{028280C7-CE98-4A7A-9C47-9E78FBB70F4E}" srcOrd="1" destOrd="0" presId="urn:microsoft.com/office/officeart/2005/8/layout/pyramid1"/>
    <dgm:cxn modelId="{D670FB82-C76A-4ECF-B2A9-30CBA27F885A}" type="presOf" srcId="{45FF8D34-4268-40D3-8964-37E420218C59}" destId="{97954A1E-8EE7-4C5E-8984-7D6C99B03598}" srcOrd="0" destOrd="0" presId="urn:microsoft.com/office/officeart/2005/8/layout/pyramid1"/>
    <dgm:cxn modelId="{5D660D88-0F24-40F3-ACE9-E9A14D3D6CAC}" type="presOf" srcId="{A66111CA-DA46-4818-9047-B1C30CA59463}" destId="{6CBAF86D-D0BD-4C4E-B343-E3A9F7D81CD5}" srcOrd="0" destOrd="0" presId="urn:microsoft.com/office/officeart/2005/8/layout/pyramid1"/>
    <dgm:cxn modelId="{30BCC090-4A24-4F6E-B449-ED7ED1464ABA}" srcId="{68202827-A2B3-455A-9D42-C58B1EDCED8E}" destId="{871CFE81-3ABA-41CC-A7D4-2157035E5D6F}" srcOrd="1" destOrd="0" parTransId="{2716B9E2-2B76-4F6C-8E11-B5BAAC256CB1}" sibTransId="{E0E9D725-67F6-4B90-A798-4D16A58EC7FD}"/>
    <dgm:cxn modelId="{0B7197B9-AD75-4087-9891-085334D020D8}" type="presOf" srcId="{E50797C7-A5D2-4DF0-A30E-6034EBAA227B}" destId="{155E2182-B96F-43AE-BB54-E40A5CD3CB09}" srcOrd="0" destOrd="0" presId="urn:microsoft.com/office/officeart/2005/8/layout/pyramid1"/>
    <dgm:cxn modelId="{824ADAD1-8FC2-434D-B5C0-6D2BA6AC2829}" type="presOf" srcId="{E50797C7-A5D2-4DF0-A30E-6034EBAA227B}" destId="{E49498E1-F0FE-4376-9B5F-1C0A4B1ECB72}" srcOrd="1" destOrd="0" presId="urn:microsoft.com/office/officeart/2005/8/layout/pyramid1"/>
    <dgm:cxn modelId="{4EA787DF-5538-4CDF-9EF4-FA8C8C59E89F}" type="presOf" srcId="{871CFE81-3ABA-41CC-A7D4-2157035E5D6F}" destId="{F41CEA7A-2F63-4110-96AC-1BA50319A1E8}" srcOrd="1" destOrd="0" presId="urn:microsoft.com/office/officeart/2005/8/layout/pyramid1"/>
    <dgm:cxn modelId="{0FF911E0-07B5-4C74-B026-A866B03D5BA4}" srcId="{68202827-A2B3-455A-9D42-C58B1EDCED8E}" destId="{45FF8D34-4268-40D3-8964-37E420218C59}" srcOrd="2" destOrd="0" parTransId="{0BB6676E-D8DF-4DE4-A813-D88468B35BF3}" sibTransId="{C4F81A95-B433-4550-A0FB-FCA4EFA5ED63}"/>
    <dgm:cxn modelId="{F337D9FE-71C9-4E43-80B9-E62678151121}" srcId="{68202827-A2B3-455A-9D42-C58B1EDCED8E}" destId="{E50797C7-A5D2-4DF0-A30E-6034EBAA227B}" srcOrd="0" destOrd="0" parTransId="{550F938D-09D1-4AD5-81DC-0C4A0BFC7E85}" sibTransId="{AAF008F4-E061-44AD-80DD-63CEC8DD5D20}"/>
    <dgm:cxn modelId="{B7C5D066-10A4-4C0D-9BD0-7AE66A7AF0FC}" type="presParOf" srcId="{3D53B8B4-ED4F-483F-BAE4-E02F2D533A44}" destId="{E8525763-0591-4876-9F7F-F56E197E97B2}" srcOrd="0" destOrd="0" presId="urn:microsoft.com/office/officeart/2005/8/layout/pyramid1"/>
    <dgm:cxn modelId="{F6915330-1DA3-4D29-A3B4-8892B50CCCB7}" type="presParOf" srcId="{E8525763-0591-4876-9F7F-F56E197E97B2}" destId="{155E2182-B96F-43AE-BB54-E40A5CD3CB09}" srcOrd="0" destOrd="0" presId="urn:microsoft.com/office/officeart/2005/8/layout/pyramid1"/>
    <dgm:cxn modelId="{D1F9D2CE-1D3A-4B77-A5F2-714D6980E23D}" type="presParOf" srcId="{E8525763-0591-4876-9F7F-F56E197E97B2}" destId="{E49498E1-F0FE-4376-9B5F-1C0A4B1ECB72}" srcOrd="1" destOrd="0" presId="urn:microsoft.com/office/officeart/2005/8/layout/pyramid1"/>
    <dgm:cxn modelId="{B7857C44-946E-41AA-98D8-5D1457B21CD0}" type="presParOf" srcId="{3D53B8B4-ED4F-483F-BAE4-E02F2D533A44}" destId="{13A5E16C-8E37-44C1-AAB2-19BD7909A1D4}" srcOrd="1" destOrd="0" presId="urn:microsoft.com/office/officeart/2005/8/layout/pyramid1"/>
    <dgm:cxn modelId="{1A8DAB0A-D3CB-451F-826A-FC02860C34B2}" type="presParOf" srcId="{13A5E16C-8E37-44C1-AAB2-19BD7909A1D4}" destId="{2C7286F8-4442-4C90-8839-7F61D0AF7E06}" srcOrd="0" destOrd="0" presId="urn:microsoft.com/office/officeart/2005/8/layout/pyramid1"/>
    <dgm:cxn modelId="{A26048B2-0CB1-410B-B03F-5EB60DC238F3}" type="presParOf" srcId="{13A5E16C-8E37-44C1-AAB2-19BD7909A1D4}" destId="{F41CEA7A-2F63-4110-96AC-1BA50319A1E8}" srcOrd="1" destOrd="0" presId="urn:microsoft.com/office/officeart/2005/8/layout/pyramid1"/>
    <dgm:cxn modelId="{E7A190B0-0D3D-4D61-8064-08F782B5F8E5}" type="presParOf" srcId="{3D53B8B4-ED4F-483F-BAE4-E02F2D533A44}" destId="{C455B5EB-22C3-4508-8440-53FCF189BC41}" srcOrd="2" destOrd="0" presId="urn:microsoft.com/office/officeart/2005/8/layout/pyramid1"/>
    <dgm:cxn modelId="{AE7172D2-71D1-4EAA-91C9-03BB310EC547}" type="presParOf" srcId="{C455B5EB-22C3-4508-8440-53FCF189BC41}" destId="{97954A1E-8EE7-4C5E-8984-7D6C99B03598}" srcOrd="0" destOrd="0" presId="urn:microsoft.com/office/officeart/2005/8/layout/pyramid1"/>
    <dgm:cxn modelId="{EE6C0F31-95C0-4B9E-9533-59D431CE9B09}" type="presParOf" srcId="{C455B5EB-22C3-4508-8440-53FCF189BC41}" destId="{1673DFF3-7143-4635-AEC4-085EBB6DEC6E}" srcOrd="1" destOrd="0" presId="urn:microsoft.com/office/officeart/2005/8/layout/pyramid1"/>
    <dgm:cxn modelId="{3C552856-C7CC-48D4-B562-AAC410BD44BF}" type="presParOf" srcId="{3D53B8B4-ED4F-483F-BAE4-E02F2D533A44}" destId="{7FDC2DF5-4FF8-4A1D-A4FC-C6111850E038}" srcOrd="3" destOrd="0" presId="urn:microsoft.com/office/officeart/2005/8/layout/pyramid1"/>
    <dgm:cxn modelId="{A8DA24D2-B843-409D-BE4A-BC38B8364F15}" type="presParOf" srcId="{7FDC2DF5-4FF8-4A1D-A4FC-C6111850E038}" destId="{6CBAF86D-D0BD-4C4E-B343-E3A9F7D81CD5}" srcOrd="0" destOrd="0" presId="urn:microsoft.com/office/officeart/2005/8/layout/pyramid1"/>
    <dgm:cxn modelId="{12FF1465-2B04-4723-8BFD-F32329669396}" type="presParOf" srcId="{7FDC2DF5-4FF8-4A1D-A4FC-C6111850E038}" destId="{028280C7-CE98-4A7A-9C47-9E78FBB70F4E}" srcOrd="1" destOrd="0" presId="urn:microsoft.com/office/officeart/2005/8/layout/pyramid1"/>
    <dgm:cxn modelId="{F868251C-EBA3-4BC4-AF62-536892D54A81}" type="presParOf" srcId="{3D53B8B4-ED4F-483F-BAE4-E02F2D533A44}" destId="{8FE291F6-BD30-4A66-9B84-47EB5D8BFE8B}" srcOrd="4" destOrd="0" presId="urn:microsoft.com/office/officeart/2005/8/layout/pyramid1"/>
    <dgm:cxn modelId="{D4DE7AB5-85A4-433F-8E32-C960DB4C24E7}" type="presParOf" srcId="{8FE291F6-BD30-4A66-9B84-47EB5D8BFE8B}" destId="{CB2DAB6D-15FF-4494-9A92-ED47024F0572}" srcOrd="0" destOrd="0" presId="urn:microsoft.com/office/officeart/2005/8/layout/pyramid1"/>
    <dgm:cxn modelId="{7F5DE4D8-D2C8-49EA-BBF7-22E6E246AC94}" type="presParOf" srcId="{8FE291F6-BD30-4A66-9B84-47EB5D8BFE8B}" destId="{99201A87-FA01-4FE1-B77B-56ABD26DCF8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E2182-B96F-43AE-BB54-E40A5CD3CB09}">
      <dsp:nvSpPr>
        <dsp:cNvPr id="0" name=""/>
        <dsp:cNvSpPr/>
      </dsp:nvSpPr>
      <dsp:spPr>
        <a:xfrm>
          <a:off x="3064933" y="0"/>
          <a:ext cx="1532466" cy="961813"/>
        </a:xfrm>
        <a:prstGeom prst="trapezoid">
          <a:avLst>
            <a:gd name="adj" fmla="val 79665"/>
          </a:avLst>
        </a:prstGeom>
        <a:solidFill>
          <a:srgbClr val="7030A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3064933" y="0"/>
        <a:ext cx="1532466" cy="961813"/>
      </dsp:txXfrm>
    </dsp:sp>
    <dsp:sp modelId="{2C7286F8-4442-4C90-8839-7F61D0AF7E06}">
      <dsp:nvSpPr>
        <dsp:cNvPr id="0" name=""/>
        <dsp:cNvSpPr/>
      </dsp:nvSpPr>
      <dsp:spPr>
        <a:xfrm>
          <a:off x="2298699" y="961813"/>
          <a:ext cx="3064933" cy="961813"/>
        </a:xfrm>
        <a:prstGeom prst="trapezoid">
          <a:avLst>
            <a:gd name="adj" fmla="val 79665"/>
          </a:avLst>
        </a:prstGeom>
        <a:solidFill>
          <a:srgbClr val="0000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Embracing</a:t>
          </a:r>
        </a:p>
        <a:p>
          <a:pPr marL="0" lvl="0" indent="0" algn="ctr" defTabSz="1066800">
            <a:lnSpc>
              <a:spcPct val="90000"/>
            </a:lnSpc>
            <a:spcBef>
              <a:spcPct val="0"/>
            </a:spcBef>
            <a:spcAft>
              <a:spcPct val="35000"/>
            </a:spcAft>
            <a:buNone/>
          </a:pPr>
          <a:r>
            <a:rPr lang="en-US" sz="2400" b="1" kern="1200">
              <a:solidFill>
                <a:schemeClr val="bg1"/>
              </a:solidFill>
            </a:rPr>
            <a:t>Accountability</a:t>
          </a:r>
        </a:p>
      </dsp:txBody>
      <dsp:txXfrm>
        <a:off x="2835063" y="961813"/>
        <a:ext cx="1992206" cy="961813"/>
      </dsp:txXfrm>
    </dsp:sp>
    <dsp:sp modelId="{97954A1E-8EE7-4C5E-8984-7D6C99B03598}">
      <dsp:nvSpPr>
        <dsp:cNvPr id="0" name=""/>
        <dsp:cNvSpPr/>
      </dsp:nvSpPr>
      <dsp:spPr>
        <a:xfrm>
          <a:off x="1532466" y="1923626"/>
          <a:ext cx="4597399" cy="961813"/>
        </a:xfrm>
        <a:prstGeom prst="trapezoid">
          <a:avLst>
            <a:gd name="adj" fmla="val 79665"/>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Achieving Commitment</a:t>
          </a:r>
        </a:p>
      </dsp:txBody>
      <dsp:txXfrm>
        <a:off x="2337011" y="1923626"/>
        <a:ext cx="2988309" cy="961813"/>
      </dsp:txXfrm>
    </dsp:sp>
    <dsp:sp modelId="{6CBAF86D-D0BD-4C4E-B343-E3A9F7D81CD5}">
      <dsp:nvSpPr>
        <dsp:cNvPr id="0" name=""/>
        <dsp:cNvSpPr/>
      </dsp:nvSpPr>
      <dsp:spPr>
        <a:xfrm>
          <a:off x="766233" y="2885440"/>
          <a:ext cx="6129866" cy="961813"/>
        </a:xfrm>
        <a:prstGeom prst="trapezoid">
          <a:avLst>
            <a:gd name="adj" fmla="val 79665"/>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Mastering Conflict</a:t>
          </a:r>
        </a:p>
      </dsp:txBody>
      <dsp:txXfrm>
        <a:off x="1838959" y="2885440"/>
        <a:ext cx="3984413" cy="961813"/>
      </dsp:txXfrm>
    </dsp:sp>
    <dsp:sp modelId="{CB2DAB6D-15FF-4494-9A92-ED47024F0572}">
      <dsp:nvSpPr>
        <dsp:cNvPr id="0" name=""/>
        <dsp:cNvSpPr/>
      </dsp:nvSpPr>
      <dsp:spPr>
        <a:xfrm>
          <a:off x="0" y="3847253"/>
          <a:ext cx="7662333" cy="961813"/>
        </a:xfrm>
        <a:prstGeom prst="trapezoid">
          <a:avLst>
            <a:gd name="adj" fmla="val 79665"/>
          </a:avLst>
        </a:prstGeom>
        <a:solidFill>
          <a:srgbClr val="C0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Building Trust</a:t>
          </a:r>
        </a:p>
      </dsp:txBody>
      <dsp:txXfrm>
        <a:off x="1340908" y="3847253"/>
        <a:ext cx="4980516" cy="961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E2182-B96F-43AE-BB54-E40A5CD3CB09}">
      <dsp:nvSpPr>
        <dsp:cNvPr id="0" name=""/>
        <dsp:cNvSpPr/>
      </dsp:nvSpPr>
      <dsp:spPr>
        <a:xfrm>
          <a:off x="3064933" y="0"/>
          <a:ext cx="1532466" cy="961813"/>
        </a:xfrm>
        <a:prstGeom prst="trapezoid">
          <a:avLst>
            <a:gd name="adj" fmla="val 79665"/>
          </a:avLst>
        </a:prstGeom>
        <a:solidFill>
          <a:srgbClr val="7030A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3064933" y="0"/>
        <a:ext cx="1532466" cy="961813"/>
      </dsp:txXfrm>
    </dsp:sp>
    <dsp:sp modelId="{2C7286F8-4442-4C90-8839-7F61D0AF7E06}">
      <dsp:nvSpPr>
        <dsp:cNvPr id="0" name=""/>
        <dsp:cNvSpPr/>
      </dsp:nvSpPr>
      <dsp:spPr>
        <a:xfrm>
          <a:off x="2298699" y="961813"/>
          <a:ext cx="3064933" cy="961813"/>
        </a:xfrm>
        <a:prstGeom prst="trapezoid">
          <a:avLst>
            <a:gd name="adj" fmla="val 79665"/>
          </a:avLst>
        </a:prstGeom>
        <a:solidFill>
          <a:srgbClr val="0000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Embracing</a:t>
          </a:r>
        </a:p>
        <a:p>
          <a:pPr marL="0" lvl="0" indent="0" algn="ctr" defTabSz="1066800">
            <a:lnSpc>
              <a:spcPct val="90000"/>
            </a:lnSpc>
            <a:spcBef>
              <a:spcPct val="0"/>
            </a:spcBef>
            <a:spcAft>
              <a:spcPct val="35000"/>
            </a:spcAft>
            <a:buNone/>
          </a:pPr>
          <a:r>
            <a:rPr lang="en-US" sz="2400" b="1" kern="1200">
              <a:solidFill>
                <a:schemeClr val="bg1"/>
              </a:solidFill>
            </a:rPr>
            <a:t>Accountability</a:t>
          </a:r>
        </a:p>
      </dsp:txBody>
      <dsp:txXfrm>
        <a:off x="2835063" y="961813"/>
        <a:ext cx="1992206" cy="961813"/>
      </dsp:txXfrm>
    </dsp:sp>
    <dsp:sp modelId="{97954A1E-8EE7-4C5E-8984-7D6C99B03598}">
      <dsp:nvSpPr>
        <dsp:cNvPr id="0" name=""/>
        <dsp:cNvSpPr/>
      </dsp:nvSpPr>
      <dsp:spPr>
        <a:xfrm>
          <a:off x="1532466" y="1923626"/>
          <a:ext cx="4597399" cy="961813"/>
        </a:xfrm>
        <a:prstGeom prst="trapezoid">
          <a:avLst>
            <a:gd name="adj" fmla="val 79665"/>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Achieving Commitment</a:t>
          </a:r>
        </a:p>
      </dsp:txBody>
      <dsp:txXfrm>
        <a:off x="2337011" y="1923626"/>
        <a:ext cx="2988309" cy="961813"/>
      </dsp:txXfrm>
    </dsp:sp>
    <dsp:sp modelId="{6CBAF86D-D0BD-4C4E-B343-E3A9F7D81CD5}">
      <dsp:nvSpPr>
        <dsp:cNvPr id="0" name=""/>
        <dsp:cNvSpPr/>
      </dsp:nvSpPr>
      <dsp:spPr>
        <a:xfrm>
          <a:off x="766233" y="2885440"/>
          <a:ext cx="6129866" cy="961813"/>
        </a:xfrm>
        <a:prstGeom prst="trapezoid">
          <a:avLst>
            <a:gd name="adj" fmla="val 79665"/>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Mastering Conflict</a:t>
          </a:r>
        </a:p>
      </dsp:txBody>
      <dsp:txXfrm>
        <a:off x="1838959" y="2885440"/>
        <a:ext cx="3984413" cy="961813"/>
      </dsp:txXfrm>
    </dsp:sp>
    <dsp:sp modelId="{CB2DAB6D-15FF-4494-9A92-ED47024F0572}">
      <dsp:nvSpPr>
        <dsp:cNvPr id="0" name=""/>
        <dsp:cNvSpPr/>
      </dsp:nvSpPr>
      <dsp:spPr>
        <a:xfrm>
          <a:off x="0" y="3847253"/>
          <a:ext cx="7662333" cy="961813"/>
        </a:xfrm>
        <a:prstGeom prst="trapezoid">
          <a:avLst>
            <a:gd name="adj" fmla="val 79665"/>
          </a:avLst>
        </a:prstGeom>
        <a:solidFill>
          <a:srgbClr val="C0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Building Trust</a:t>
          </a:r>
        </a:p>
      </dsp:txBody>
      <dsp:txXfrm>
        <a:off x="1340908" y="3847253"/>
        <a:ext cx="4980516" cy="961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202F9-EFD0-40A1-8BAF-7BEF79503E30}">
      <dsp:nvSpPr>
        <dsp:cNvPr id="0" name=""/>
        <dsp:cNvSpPr/>
      </dsp:nvSpPr>
      <dsp:spPr>
        <a:xfrm>
          <a:off x="1993702" y="0"/>
          <a:ext cx="996851" cy="625648"/>
        </a:xfrm>
        <a:prstGeom prst="trapezoid">
          <a:avLst>
            <a:gd name="adj" fmla="val 79665"/>
          </a:avLst>
        </a:prstGeom>
        <a:solidFill>
          <a:srgbClr val="7030A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bg1"/>
            </a:solidFill>
          </a:endParaRPr>
        </a:p>
        <a:p>
          <a:pPr marL="0" lvl="0" indent="0" algn="ctr" defTabSz="533400">
            <a:lnSpc>
              <a:spcPct val="90000"/>
            </a:lnSpc>
            <a:spcBef>
              <a:spcPct val="0"/>
            </a:spcBef>
            <a:spcAft>
              <a:spcPct val="35000"/>
            </a:spcAft>
            <a:buNone/>
          </a:pPr>
          <a:r>
            <a:rPr lang="en-US" sz="1400" b="1" kern="1200">
              <a:solidFill>
                <a:schemeClr val="bg1"/>
              </a:solidFill>
            </a:rPr>
            <a:t>Results</a:t>
          </a:r>
          <a:endParaRPr lang="en-US" sz="1200" b="1" kern="1200">
            <a:solidFill>
              <a:schemeClr val="bg1"/>
            </a:solidFill>
          </a:endParaRPr>
        </a:p>
      </dsp:txBody>
      <dsp:txXfrm>
        <a:off x="1993702" y="0"/>
        <a:ext cx="996851" cy="625648"/>
      </dsp:txXfrm>
    </dsp:sp>
    <dsp:sp modelId="{155E2182-B96F-43AE-BB54-E40A5CD3CB09}">
      <dsp:nvSpPr>
        <dsp:cNvPr id="0" name=""/>
        <dsp:cNvSpPr/>
      </dsp:nvSpPr>
      <dsp:spPr>
        <a:xfrm>
          <a:off x="1495276" y="625648"/>
          <a:ext cx="1993702" cy="625648"/>
        </a:xfrm>
        <a:prstGeom prst="trapezoid">
          <a:avLst>
            <a:gd name="adj" fmla="val 79665"/>
          </a:avLst>
        </a:prstGeom>
        <a:solidFill>
          <a:srgbClr val="0000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rPr>
            <a:t>Accountability</a:t>
          </a:r>
          <a:endParaRPr lang="en-US" sz="2000" b="1" kern="1200"/>
        </a:p>
      </dsp:txBody>
      <dsp:txXfrm>
        <a:off x="1844174" y="625648"/>
        <a:ext cx="1295906" cy="625648"/>
      </dsp:txXfrm>
    </dsp:sp>
    <dsp:sp modelId="{97954A1E-8EE7-4C5E-8984-7D6C99B03598}">
      <dsp:nvSpPr>
        <dsp:cNvPr id="0" name=""/>
        <dsp:cNvSpPr/>
      </dsp:nvSpPr>
      <dsp:spPr>
        <a:xfrm>
          <a:off x="996851" y="1251296"/>
          <a:ext cx="2990553" cy="625648"/>
        </a:xfrm>
        <a:prstGeom prst="trapezoid">
          <a:avLst>
            <a:gd name="adj" fmla="val 79665"/>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rPr>
            <a:t>Commitment</a:t>
          </a:r>
          <a:endParaRPr lang="en-US" sz="1200" b="1" kern="1200">
            <a:solidFill>
              <a:schemeClr val="bg1"/>
            </a:solidFill>
          </a:endParaRPr>
        </a:p>
      </dsp:txBody>
      <dsp:txXfrm>
        <a:off x="1520198" y="1251296"/>
        <a:ext cx="1943859" cy="625648"/>
      </dsp:txXfrm>
    </dsp:sp>
    <dsp:sp modelId="{6CBAF86D-D0BD-4C4E-B343-E3A9F7D81CD5}">
      <dsp:nvSpPr>
        <dsp:cNvPr id="0" name=""/>
        <dsp:cNvSpPr/>
      </dsp:nvSpPr>
      <dsp:spPr>
        <a:xfrm>
          <a:off x="498425" y="1876944"/>
          <a:ext cx="3987404" cy="625648"/>
        </a:xfrm>
        <a:prstGeom prst="trapezoid">
          <a:avLst>
            <a:gd name="adj" fmla="val 79665"/>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Conflict</a:t>
          </a:r>
          <a:endParaRPr lang="en-US" sz="1200" b="1" kern="1200"/>
        </a:p>
      </dsp:txBody>
      <dsp:txXfrm>
        <a:off x="1196221" y="1876944"/>
        <a:ext cx="2591813" cy="625648"/>
      </dsp:txXfrm>
    </dsp:sp>
    <dsp:sp modelId="{CB2DAB6D-15FF-4494-9A92-ED47024F0572}">
      <dsp:nvSpPr>
        <dsp:cNvPr id="0" name=""/>
        <dsp:cNvSpPr/>
      </dsp:nvSpPr>
      <dsp:spPr>
        <a:xfrm>
          <a:off x="0" y="2502592"/>
          <a:ext cx="4984255" cy="625648"/>
        </a:xfrm>
        <a:prstGeom prst="trapezoid">
          <a:avLst>
            <a:gd name="adj" fmla="val 79665"/>
          </a:avLst>
        </a:prstGeom>
        <a:solidFill>
          <a:srgbClr val="C0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rPr>
            <a:t>Trust</a:t>
          </a:r>
          <a:endParaRPr lang="en-US" sz="1200" b="1" kern="1200">
            <a:solidFill>
              <a:schemeClr val="bg1"/>
            </a:solidFill>
          </a:endParaRPr>
        </a:p>
      </dsp:txBody>
      <dsp:txXfrm>
        <a:off x="872244" y="2502592"/>
        <a:ext cx="3239766" cy="625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E2182-B96F-43AE-BB54-E40A5CD3CB09}">
      <dsp:nvSpPr>
        <dsp:cNvPr id="0" name=""/>
        <dsp:cNvSpPr/>
      </dsp:nvSpPr>
      <dsp:spPr>
        <a:xfrm>
          <a:off x="2727002" y="0"/>
          <a:ext cx="1363501" cy="804922"/>
        </a:xfrm>
        <a:prstGeom prst="trapezoid">
          <a:avLst>
            <a:gd name="adj" fmla="val 84698"/>
          </a:avLst>
        </a:prstGeom>
        <a:solidFill>
          <a:srgbClr val="7030A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2727002" y="0"/>
        <a:ext cx="1363501" cy="804922"/>
      </dsp:txXfrm>
    </dsp:sp>
    <dsp:sp modelId="{2C7286F8-4442-4C90-8839-7F61D0AF7E06}">
      <dsp:nvSpPr>
        <dsp:cNvPr id="0" name=""/>
        <dsp:cNvSpPr/>
      </dsp:nvSpPr>
      <dsp:spPr>
        <a:xfrm>
          <a:off x="2045251" y="804922"/>
          <a:ext cx="2727002" cy="804922"/>
        </a:xfrm>
        <a:prstGeom prst="trapezoid">
          <a:avLst>
            <a:gd name="adj" fmla="val 84698"/>
          </a:avLst>
        </a:prstGeom>
        <a:solidFill>
          <a:srgbClr val="0000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100000"/>
            </a:lnSpc>
            <a:spcBef>
              <a:spcPct val="0"/>
            </a:spcBef>
            <a:spcAft>
              <a:spcPts val="0"/>
            </a:spcAft>
            <a:buNone/>
          </a:pPr>
          <a:r>
            <a:rPr lang="en-US" sz="2200" b="1" kern="1200">
              <a:solidFill>
                <a:schemeClr val="bg1"/>
              </a:solidFill>
            </a:rPr>
            <a:t>Embracing</a:t>
          </a:r>
        </a:p>
        <a:p>
          <a:pPr marL="0" lvl="0" indent="0" algn="ctr" defTabSz="977900">
            <a:lnSpc>
              <a:spcPct val="100000"/>
            </a:lnSpc>
            <a:spcBef>
              <a:spcPct val="0"/>
            </a:spcBef>
            <a:spcAft>
              <a:spcPts val="0"/>
            </a:spcAft>
            <a:buNone/>
          </a:pPr>
          <a:r>
            <a:rPr lang="en-US" sz="2200" b="1" kern="1200">
              <a:solidFill>
                <a:schemeClr val="bg1"/>
              </a:solidFill>
            </a:rPr>
            <a:t>Accountability</a:t>
          </a:r>
        </a:p>
      </dsp:txBody>
      <dsp:txXfrm>
        <a:off x="2522477" y="804922"/>
        <a:ext cx="1772551" cy="804922"/>
      </dsp:txXfrm>
    </dsp:sp>
    <dsp:sp modelId="{97954A1E-8EE7-4C5E-8984-7D6C99B03598}">
      <dsp:nvSpPr>
        <dsp:cNvPr id="0" name=""/>
        <dsp:cNvSpPr/>
      </dsp:nvSpPr>
      <dsp:spPr>
        <a:xfrm>
          <a:off x="1363501" y="1609844"/>
          <a:ext cx="4090503" cy="804922"/>
        </a:xfrm>
        <a:prstGeom prst="trapezoid">
          <a:avLst>
            <a:gd name="adj" fmla="val 84698"/>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Achieving Commitment</a:t>
          </a:r>
        </a:p>
      </dsp:txBody>
      <dsp:txXfrm>
        <a:off x="2079339" y="1609844"/>
        <a:ext cx="2658827" cy="804922"/>
      </dsp:txXfrm>
    </dsp:sp>
    <dsp:sp modelId="{6CBAF86D-D0BD-4C4E-B343-E3A9F7D81CD5}">
      <dsp:nvSpPr>
        <dsp:cNvPr id="0" name=""/>
        <dsp:cNvSpPr/>
      </dsp:nvSpPr>
      <dsp:spPr>
        <a:xfrm>
          <a:off x="681750" y="2414766"/>
          <a:ext cx="5454004" cy="804922"/>
        </a:xfrm>
        <a:prstGeom prst="trapezoid">
          <a:avLst>
            <a:gd name="adj" fmla="val 84698"/>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t>Mastering Conflict</a:t>
          </a:r>
        </a:p>
      </dsp:txBody>
      <dsp:txXfrm>
        <a:off x="1636201" y="2414766"/>
        <a:ext cx="3545103" cy="804922"/>
      </dsp:txXfrm>
    </dsp:sp>
    <dsp:sp modelId="{CB2DAB6D-15FF-4494-9A92-ED47024F0572}">
      <dsp:nvSpPr>
        <dsp:cNvPr id="0" name=""/>
        <dsp:cNvSpPr/>
      </dsp:nvSpPr>
      <dsp:spPr>
        <a:xfrm>
          <a:off x="0" y="3219688"/>
          <a:ext cx="6817506" cy="804922"/>
        </a:xfrm>
        <a:prstGeom prst="trapezoid">
          <a:avLst>
            <a:gd name="adj" fmla="val 84698"/>
          </a:avLst>
        </a:prstGeom>
        <a:solidFill>
          <a:srgbClr val="C0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Building Trust</a:t>
          </a:r>
        </a:p>
      </dsp:txBody>
      <dsp:txXfrm>
        <a:off x="1193063" y="3219688"/>
        <a:ext cx="4431378" cy="8049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E2182-B96F-43AE-BB54-E40A5CD3CB09}">
      <dsp:nvSpPr>
        <dsp:cNvPr id="0" name=""/>
        <dsp:cNvSpPr/>
      </dsp:nvSpPr>
      <dsp:spPr>
        <a:xfrm>
          <a:off x="2926080" y="0"/>
          <a:ext cx="1463039" cy="1066799"/>
        </a:xfrm>
        <a:prstGeom prst="trapezoid">
          <a:avLst>
            <a:gd name="adj" fmla="val 68571"/>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2926080" y="0"/>
        <a:ext cx="1463039" cy="1066799"/>
      </dsp:txXfrm>
    </dsp:sp>
    <dsp:sp modelId="{2C7286F8-4442-4C90-8839-7F61D0AF7E06}">
      <dsp:nvSpPr>
        <dsp:cNvPr id="0" name=""/>
        <dsp:cNvSpPr/>
      </dsp:nvSpPr>
      <dsp:spPr>
        <a:xfrm>
          <a:off x="2194560" y="1066800"/>
          <a:ext cx="2926079" cy="1066799"/>
        </a:xfrm>
        <a:prstGeom prst="trapezoid">
          <a:avLst>
            <a:gd name="adj" fmla="val 68571"/>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ts val="0"/>
            </a:spcAft>
            <a:buNone/>
          </a:pPr>
          <a:r>
            <a:rPr lang="en-US" sz="2400" b="1" kern="1200">
              <a:solidFill>
                <a:schemeClr val="bg1"/>
              </a:solidFill>
            </a:rPr>
            <a:t>Embracing</a:t>
          </a:r>
        </a:p>
        <a:p>
          <a:pPr marL="0" lvl="0" indent="0" algn="ctr" defTabSz="1066800">
            <a:lnSpc>
              <a:spcPct val="100000"/>
            </a:lnSpc>
            <a:spcBef>
              <a:spcPct val="0"/>
            </a:spcBef>
            <a:spcAft>
              <a:spcPts val="0"/>
            </a:spcAft>
            <a:buNone/>
          </a:pPr>
          <a:r>
            <a:rPr lang="en-US" sz="2400" b="1" kern="1200">
              <a:solidFill>
                <a:schemeClr val="bg1"/>
              </a:solidFill>
            </a:rPr>
            <a:t>Accountability</a:t>
          </a:r>
        </a:p>
      </dsp:txBody>
      <dsp:txXfrm>
        <a:off x="2706624" y="1066800"/>
        <a:ext cx="1901952" cy="1066799"/>
      </dsp:txXfrm>
    </dsp:sp>
    <dsp:sp modelId="{97954A1E-8EE7-4C5E-8984-7D6C99B03598}">
      <dsp:nvSpPr>
        <dsp:cNvPr id="0" name=""/>
        <dsp:cNvSpPr/>
      </dsp:nvSpPr>
      <dsp:spPr>
        <a:xfrm>
          <a:off x="1463040" y="2133600"/>
          <a:ext cx="4389119" cy="1066799"/>
        </a:xfrm>
        <a:prstGeom prst="trapezoid">
          <a:avLst>
            <a:gd name="adj" fmla="val 68571"/>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Achieving Commitment</a:t>
          </a:r>
        </a:p>
      </dsp:txBody>
      <dsp:txXfrm>
        <a:off x="2231135" y="2133600"/>
        <a:ext cx="2852928" cy="1066799"/>
      </dsp:txXfrm>
    </dsp:sp>
    <dsp:sp modelId="{6CBAF86D-D0BD-4C4E-B343-E3A9F7D81CD5}">
      <dsp:nvSpPr>
        <dsp:cNvPr id="0" name=""/>
        <dsp:cNvSpPr/>
      </dsp:nvSpPr>
      <dsp:spPr>
        <a:xfrm>
          <a:off x="731520" y="3200399"/>
          <a:ext cx="5852159" cy="1066799"/>
        </a:xfrm>
        <a:prstGeom prst="trapezoid">
          <a:avLst>
            <a:gd name="adj" fmla="val 68571"/>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Mastering Conflict</a:t>
          </a:r>
        </a:p>
      </dsp:txBody>
      <dsp:txXfrm>
        <a:off x="1755647" y="3200399"/>
        <a:ext cx="3803904" cy="1066799"/>
      </dsp:txXfrm>
    </dsp:sp>
    <dsp:sp modelId="{CB2DAB6D-15FF-4494-9A92-ED47024F0572}">
      <dsp:nvSpPr>
        <dsp:cNvPr id="0" name=""/>
        <dsp:cNvSpPr/>
      </dsp:nvSpPr>
      <dsp:spPr>
        <a:xfrm>
          <a:off x="0" y="4267200"/>
          <a:ext cx="7315200" cy="1066799"/>
        </a:xfrm>
        <a:prstGeom prst="trapezoid">
          <a:avLst>
            <a:gd name="adj" fmla="val 68571"/>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Building Trust</a:t>
          </a:r>
        </a:p>
      </dsp:txBody>
      <dsp:txXfrm>
        <a:off x="1280159" y="4267200"/>
        <a:ext cx="4754880" cy="106679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5FFB0-43EF-4C02-A415-1244D91B9D6D}" type="datetimeFigureOut">
              <a:rPr lang="en-US" smtClean="0"/>
              <a:t>5/30/2020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35279-9A22-4793-96F7-6A0EEB1B3E35}" type="slidenum">
              <a:rPr lang="en-US" smtClean="0"/>
              <a:t>‹#›</a:t>
            </a:fld>
            <a:endParaRPr lang="en-US"/>
          </a:p>
        </p:txBody>
      </p:sp>
    </p:spTree>
    <p:extLst>
      <p:ext uri="{BB962C8B-B14F-4D97-AF65-F5344CB8AC3E}">
        <p14:creationId xmlns:p14="http://schemas.microsoft.com/office/powerpoint/2010/main" val="19598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a:t>
            </a:r>
            <a:r>
              <a:rPr lang="en-US" baseline="0"/>
              <a:t> take a moment to introduce each other and say why we are the presenters.  Be sure to go over what is in the packets and say there is no break but that people can go to the bathrooms (and where they are) anytime they want.</a:t>
            </a:r>
            <a:endParaRPr lang="en-US"/>
          </a:p>
          <a:p>
            <a:endParaRPr lang="en-US"/>
          </a:p>
        </p:txBody>
      </p:sp>
      <p:sp>
        <p:nvSpPr>
          <p:cNvPr id="4" name="Slide Number Placeholder 3"/>
          <p:cNvSpPr>
            <a:spLocks noGrp="1"/>
          </p:cNvSpPr>
          <p:nvPr>
            <p:ph type="sldNum" sz="quarter" idx="5"/>
          </p:nvPr>
        </p:nvSpPr>
        <p:spPr/>
        <p:txBody>
          <a:bodyPr/>
          <a:lstStyle/>
          <a:p>
            <a:fld id="{D9735279-9A22-4793-96F7-6A0EEB1B3E35}" type="slidenum">
              <a:rPr lang="en-US" smtClean="0"/>
              <a:t>1</a:t>
            </a:fld>
            <a:endParaRPr lang="en-US"/>
          </a:p>
        </p:txBody>
      </p:sp>
    </p:spTree>
    <p:extLst>
      <p:ext uri="{BB962C8B-B14F-4D97-AF65-F5344CB8AC3E}">
        <p14:creationId xmlns:p14="http://schemas.microsoft.com/office/powerpoint/2010/main" val="951642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model of how to address dysfunctions in a team.</a:t>
            </a:r>
          </a:p>
          <a:p>
            <a:pPr marL="228600" indent="-228600">
              <a:buAutoNum type="arabicPeriod"/>
            </a:pPr>
            <a:r>
              <a:rPr lang="en-US"/>
              <a:t>You need to have a basic understanding of how teams function</a:t>
            </a:r>
          </a:p>
          <a:p>
            <a:pPr marL="228600" indent="-228600">
              <a:buAutoNum type="arabicPeriod"/>
            </a:pPr>
            <a:r>
              <a:rPr lang="en-US"/>
              <a:t>You need to have the skills and tools to conduct an assessment of the team, its members, and its level of function</a:t>
            </a:r>
          </a:p>
          <a:p>
            <a:pPr marL="228600" indent="-228600">
              <a:buAutoNum type="arabicPeriod"/>
            </a:pPr>
            <a:r>
              <a:rPr lang="en-US"/>
              <a:t>You need to develop and implement interventions that address the problems</a:t>
            </a:r>
          </a:p>
        </p:txBody>
      </p:sp>
      <p:sp>
        <p:nvSpPr>
          <p:cNvPr id="4" name="Slide Number Placeholder 3"/>
          <p:cNvSpPr>
            <a:spLocks noGrp="1"/>
          </p:cNvSpPr>
          <p:nvPr>
            <p:ph type="sldNum" sz="quarter" idx="5"/>
          </p:nvPr>
        </p:nvSpPr>
        <p:spPr/>
        <p:txBody>
          <a:bodyPr/>
          <a:lstStyle/>
          <a:p>
            <a:fld id="{D9735279-9A22-4793-96F7-6A0EEB1B3E35}" type="slidenum">
              <a:rPr lang="en-US" smtClean="0"/>
              <a:t>10</a:t>
            </a:fld>
            <a:endParaRPr lang="en-US"/>
          </a:p>
        </p:txBody>
      </p:sp>
    </p:spTree>
    <p:extLst>
      <p:ext uri="{BB962C8B-B14F-4D97-AF65-F5344CB8AC3E}">
        <p14:creationId xmlns:p14="http://schemas.microsoft.com/office/powerpoint/2010/main" val="3151018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…..it could be that the</a:t>
            </a:r>
            <a:r>
              <a:rPr lang="en-US" sz="1800" baseline="0"/>
              <a:t> group gets stuck and becomes dysfunctional at one stage or another.  </a:t>
            </a:r>
          </a:p>
          <a:p>
            <a:endParaRPr lang="en-US" sz="1800" baseline="0"/>
          </a:p>
          <a:p>
            <a:r>
              <a:rPr lang="en-US" sz="1800" baseline="0"/>
              <a:t>Pat Lencioni wrote this book in 2002.  It’s one of the most popular books on teams.  The book itself is written as a fable. </a:t>
            </a:r>
          </a:p>
          <a:p>
            <a:r>
              <a:rPr lang="en-US" sz="1800" baseline="0"/>
              <a:t>Unlike many of the gurus in this area, Lencioni is not an academician.  He was born in 1965, grew up in Bakersfield, Ca., got a degree from Claremont </a:t>
            </a:r>
            <a:r>
              <a:rPr lang="en-US" sz="1800" baseline="0" err="1"/>
              <a:t>McKenne</a:t>
            </a:r>
            <a:r>
              <a:rPr lang="en-US" sz="1800" baseline="0"/>
              <a:t> College, and now lives with his wife and 4 sons in Alamo, California. This is the same school that graduated Robin Williams.</a:t>
            </a:r>
          </a:p>
          <a:p>
            <a:endParaRPr lang="en-US" sz="1800" baseline="0"/>
          </a:p>
          <a:p>
            <a:r>
              <a:rPr lang="en-US" sz="1800"/>
              <a:t>I’d like to go quickly through the 5 dysfunctions of a teams.   We are going to spend quite a bit of time talking about each one of these.  But first, let’s see if your own teams have any of these problems.</a:t>
            </a:r>
          </a:p>
          <a:p>
            <a:endParaRPr lang="en-US" sz="1800"/>
          </a:p>
          <a:p>
            <a:r>
              <a:rPr lang="en-US" sz="1800"/>
              <a:t>The use of a pyramid to describe these dysfunctions is important.  Groups must</a:t>
            </a:r>
            <a:r>
              <a:rPr lang="en-US" sz="1800" baseline="0"/>
              <a:t> address these issues from the bottom up. The purpose of todays introduction to Lencioni’s model is to give you some insight into groups……and teams to which you belong. Specifically we want to help you be able to assess and manage what is happening when you are working with others.</a:t>
            </a:r>
          </a:p>
          <a:p>
            <a:endParaRPr lang="en-US" sz="1800" baseline="0"/>
          </a:p>
          <a:p>
            <a:endParaRPr lang="en-US" sz="1800"/>
          </a:p>
        </p:txBody>
      </p:sp>
      <p:sp>
        <p:nvSpPr>
          <p:cNvPr id="4" name="Slide Number Placeholder 3"/>
          <p:cNvSpPr>
            <a:spLocks noGrp="1"/>
          </p:cNvSpPr>
          <p:nvPr>
            <p:ph type="sldNum" sz="quarter" idx="10"/>
          </p:nvPr>
        </p:nvSpPr>
        <p:spPr/>
        <p:txBody>
          <a:bodyPr/>
          <a:lstStyle/>
          <a:p>
            <a:fld id="{B3071360-8DDC-4EA5-9D93-9E691C03DBDF}" type="slidenum">
              <a:rPr lang="en-US" smtClean="0"/>
              <a:t>11</a:t>
            </a:fld>
            <a:endParaRPr lang="en-US"/>
          </a:p>
        </p:txBody>
      </p:sp>
    </p:spTree>
    <p:extLst>
      <p:ext uri="{BB962C8B-B14F-4D97-AF65-F5344CB8AC3E}">
        <p14:creationId xmlns:p14="http://schemas.microsoft.com/office/powerpoint/2010/main" val="169903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131" indent="-226131">
              <a:buAutoNum type="arabicPeriod"/>
            </a:pPr>
            <a:r>
              <a:rPr lang="en-US"/>
              <a:t>Faculty begin</a:t>
            </a:r>
            <a:r>
              <a:rPr lang="en-US" baseline="0"/>
              <a:t> with a couple of stories about problems they’ve experienced</a:t>
            </a:r>
          </a:p>
          <a:p>
            <a:pPr marL="226131" indent="-226131">
              <a:buAutoNum type="arabicPeriod"/>
            </a:pPr>
            <a:r>
              <a:rPr lang="en-US" baseline="0"/>
              <a:t>Can you top this? </a:t>
            </a:r>
          </a:p>
          <a:p>
            <a:pPr marL="678393" lvl="1" indent="-226131">
              <a:buFont typeface="Arial" panose="020B0604020202020204" pitchFamily="34" charset="0"/>
              <a:buChar char="•"/>
            </a:pPr>
            <a:r>
              <a:rPr lang="en-US" baseline="0"/>
              <a:t>Invite attendees to tell their stories</a:t>
            </a:r>
          </a:p>
          <a:p>
            <a:pPr marL="678393" lvl="1" indent="-226131">
              <a:buFont typeface="Arial" panose="020B0604020202020204" pitchFamily="34" charset="0"/>
              <a:buChar char="•"/>
            </a:pPr>
            <a:r>
              <a:rPr lang="en-US" baseline="0"/>
              <a:t>Summarize the stories by pointing out how the problems are related to specific “dysfunctions” – could use a flip chart with categories listed, and then have someone from team recording problem depicted in story under the appropriate heading</a:t>
            </a:r>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12</a:t>
            </a:fld>
            <a:endParaRPr lang="en-US"/>
          </a:p>
        </p:txBody>
      </p:sp>
    </p:spTree>
    <p:extLst>
      <p:ext uri="{BB962C8B-B14F-4D97-AF65-F5344CB8AC3E}">
        <p14:creationId xmlns:p14="http://schemas.microsoft.com/office/powerpoint/2010/main" val="3188969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They want to do it….really,</a:t>
            </a:r>
            <a:r>
              <a:rPr lang="en-US" baseline="0"/>
              <a:t> they do…..  They, in fact, may be the BEST person to do it, but they’re too overcommitted…They’re embarrassed to tell you that they probably won’t be able to do it…..They hope that self-shaming with convince them to do it….and Finally….they have to admit to themselves and others that they just can’t do it.</a:t>
            </a:r>
          </a:p>
          <a:p>
            <a:pPr marL="228600" indent="-228600">
              <a:buAutoNum type="arabicParenR"/>
            </a:pPr>
            <a:r>
              <a:rPr lang="en-US" baseline="0"/>
              <a:t>No one is really THERE…..</a:t>
            </a:r>
          </a:p>
          <a:p>
            <a:pPr marL="228600" indent="-228600">
              <a:buAutoNum type="arabicParenR"/>
            </a:pPr>
            <a:r>
              <a:rPr lang="en-US" baseline="0"/>
              <a:t>The Judge……everyone is watching and waiting for the Judge to make a pronouncement about an idea or direction….</a:t>
            </a:r>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13</a:t>
            </a:fld>
            <a:endParaRPr lang="en-US"/>
          </a:p>
        </p:txBody>
      </p:sp>
    </p:spTree>
    <p:extLst>
      <p:ext uri="{BB962C8B-B14F-4D97-AF65-F5344CB8AC3E}">
        <p14:creationId xmlns:p14="http://schemas.microsoft.com/office/powerpoint/2010/main" val="2821235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get rid of this one?</a:t>
            </a:r>
          </a:p>
        </p:txBody>
      </p:sp>
      <p:sp>
        <p:nvSpPr>
          <p:cNvPr id="4" name="Slide Number Placeholder 3"/>
          <p:cNvSpPr>
            <a:spLocks noGrp="1"/>
          </p:cNvSpPr>
          <p:nvPr>
            <p:ph type="sldNum" sz="quarter" idx="5"/>
          </p:nvPr>
        </p:nvSpPr>
        <p:spPr/>
        <p:txBody>
          <a:bodyPr/>
          <a:lstStyle/>
          <a:p>
            <a:fld id="{D9735279-9A22-4793-96F7-6A0EEB1B3E35}" type="slidenum">
              <a:rPr lang="en-US" smtClean="0"/>
              <a:t>18</a:t>
            </a:fld>
            <a:endParaRPr lang="en-US"/>
          </a:p>
        </p:txBody>
      </p:sp>
    </p:spTree>
    <p:extLst>
      <p:ext uri="{BB962C8B-B14F-4D97-AF65-F5344CB8AC3E}">
        <p14:creationId xmlns:p14="http://schemas.microsoft.com/office/powerpoint/2010/main" val="3109569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Grid of tools available with primary goal of each, who they’re meant for, </a:t>
            </a:r>
            <a:r>
              <a:rPr lang="en-US" err="1"/>
              <a:t>etc</a:t>
            </a:r>
            <a:r>
              <a:rPr lang="en-US"/>
              <a:t> (Jack</a:t>
            </a:r>
            <a:r>
              <a:rPr lang="en-US" baseline="0"/>
              <a:t> to create)</a:t>
            </a:r>
          </a:p>
          <a:p>
            <a:r>
              <a:rPr lang="en-US" baseline="0"/>
              <a:t>I think we’re getting rid of this slide – maybe include in handouts?</a:t>
            </a:r>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19</a:t>
            </a:fld>
            <a:endParaRPr lang="en-US"/>
          </a:p>
        </p:txBody>
      </p:sp>
    </p:spTree>
    <p:extLst>
      <p:ext uri="{BB962C8B-B14F-4D97-AF65-F5344CB8AC3E}">
        <p14:creationId xmlns:p14="http://schemas.microsoft.com/office/powerpoint/2010/main" val="4107069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nothing like experience</a:t>
            </a:r>
            <a:r>
              <a:rPr lang="en-US" baseline="0"/>
              <a:t> to bring home a point. Angela to recreate.</a:t>
            </a:r>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21</a:t>
            </a:fld>
            <a:endParaRPr lang="en-US"/>
          </a:p>
        </p:txBody>
      </p:sp>
    </p:spTree>
    <p:extLst>
      <p:ext uri="{BB962C8B-B14F-4D97-AF65-F5344CB8AC3E}">
        <p14:creationId xmlns:p14="http://schemas.microsoft.com/office/powerpoint/2010/main" val="793385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nothing like experience</a:t>
            </a:r>
            <a:r>
              <a:rPr lang="en-US" baseline="0"/>
              <a:t> to bring home a point. Angela to recreate.</a:t>
            </a:r>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22</a:t>
            </a:fld>
            <a:endParaRPr lang="en-US"/>
          </a:p>
        </p:txBody>
      </p:sp>
    </p:spTree>
    <p:extLst>
      <p:ext uri="{BB962C8B-B14F-4D97-AF65-F5344CB8AC3E}">
        <p14:creationId xmlns:p14="http://schemas.microsoft.com/office/powerpoint/2010/main" val="1564883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nothing like experience</a:t>
            </a:r>
            <a:r>
              <a:rPr lang="en-US" baseline="0"/>
              <a:t> to bring home a point. Angela to recreate.</a:t>
            </a:r>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23</a:t>
            </a:fld>
            <a:endParaRPr lang="en-US"/>
          </a:p>
        </p:txBody>
      </p:sp>
    </p:spTree>
    <p:extLst>
      <p:ext uri="{BB962C8B-B14F-4D97-AF65-F5344CB8AC3E}">
        <p14:creationId xmlns:p14="http://schemas.microsoft.com/office/powerpoint/2010/main" val="2395665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nothing like experience</a:t>
            </a:r>
            <a:r>
              <a:rPr lang="en-US" baseline="0"/>
              <a:t> to bring home a point. Angela to recreate.</a:t>
            </a:r>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24</a:t>
            </a:fld>
            <a:endParaRPr lang="en-US"/>
          </a:p>
        </p:txBody>
      </p:sp>
    </p:spTree>
    <p:extLst>
      <p:ext uri="{BB962C8B-B14F-4D97-AF65-F5344CB8AC3E}">
        <p14:creationId xmlns:p14="http://schemas.microsoft.com/office/powerpoint/2010/main" val="165913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071360-8DDC-4EA5-9D93-9E691C03DBDF}" type="slidenum">
              <a:rPr lang="en-US" smtClean="0"/>
              <a:t>2</a:t>
            </a:fld>
            <a:endParaRPr lang="en-US"/>
          </a:p>
        </p:txBody>
      </p:sp>
    </p:spTree>
    <p:extLst>
      <p:ext uri="{BB962C8B-B14F-4D97-AF65-F5344CB8AC3E}">
        <p14:creationId xmlns:p14="http://schemas.microsoft.com/office/powerpoint/2010/main" val="3198641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nothing like experience</a:t>
            </a:r>
            <a:r>
              <a:rPr lang="en-US" baseline="0"/>
              <a:t> to bring home a point. Angela to recreate.</a:t>
            </a:r>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25</a:t>
            </a:fld>
            <a:endParaRPr lang="en-US"/>
          </a:p>
        </p:txBody>
      </p:sp>
    </p:spTree>
    <p:extLst>
      <p:ext uri="{BB962C8B-B14F-4D97-AF65-F5344CB8AC3E}">
        <p14:creationId xmlns:p14="http://schemas.microsoft.com/office/powerpoint/2010/main" val="205245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Result</a:t>
            </a:r>
            <a:r>
              <a:rPr lang="en-US" baseline="0"/>
              <a:t> and Cause</a:t>
            </a:r>
          </a:p>
          <a:p>
            <a:r>
              <a:rPr lang="en-US" baseline="0"/>
              <a:t>Remove or recreate a bit?</a:t>
            </a:r>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26</a:t>
            </a:fld>
            <a:endParaRPr lang="en-US"/>
          </a:p>
        </p:txBody>
      </p:sp>
    </p:spTree>
    <p:extLst>
      <p:ext uri="{BB962C8B-B14F-4D97-AF65-F5344CB8AC3E}">
        <p14:creationId xmlns:p14="http://schemas.microsoft.com/office/powerpoint/2010/main" val="2949599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Jack's last slide</a:t>
            </a:r>
          </a:p>
          <a:p>
            <a:endParaRPr lang="en-US" sz="1800"/>
          </a:p>
          <a:p>
            <a:r>
              <a:rPr lang="en-US" sz="1800"/>
              <a:t>…..it could be that the</a:t>
            </a:r>
            <a:r>
              <a:rPr lang="en-US" sz="1800" baseline="0"/>
              <a:t> group gets stuck and becomes dysfunctional at one stage or another.</a:t>
            </a:r>
            <a:r>
              <a:rPr lang="en-US" sz="1800"/>
              <a:t>  </a:t>
            </a:r>
            <a:endParaRPr lang="en-US" sz="1800" baseline="0">
              <a:cs typeface="Calibri"/>
            </a:endParaRPr>
          </a:p>
          <a:p>
            <a:endParaRPr lang="en-US" sz="1800" baseline="0"/>
          </a:p>
          <a:p>
            <a:r>
              <a:rPr lang="en-US" sz="1800" baseline="0"/>
              <a:t>Pat Lencioni wrote this book in 2002.  It’s one of the most popular books on teams.  The book itself is written as a fable. </a:t>
            </a:r>
          </a:p>
          <a:p>
            <a:r>
              <a:rPr lang="en-US" sz="1800" baseline="0"/>
              <a:t>Unlike many of the gurus in this area, Lencioni is not an academician.  He was born in 1965, grew up in Bakersfield, Ca., got a degree from Claremont </a:t>
            </a:r>
            <a:r>
              <a:rPr lang="en-US" sz="1800" baseline="0" err="1"/>
              <a:t>McKenne</a:t>
            </a:r>
            <a:r>
              <a:rPr lang="en-US" sz="1800" baseline="0"/>
              <a:t> College, and now lives with his wife and 4 sons in Alamo, California. This is the same school that graduated Robin Williams.</a:t>
            </a:r>
          </a:p>
          <a:p>
            <a:endParaRPr lang="en-US" sz="1800" baseline="0"/>
          </a:p>
          <a:p>
            <a:r>
              <a:rPr lang="en-US" sz="1800"/>
              <a:t>I’d like to go quickly through the 5 dysfunctions of a teams.   We are going to spend quite a bit of time talking about each one of these.  But first, let’s see if your own teams have any of these problems.</a:t>
            </a:r>
          </a:p>
          <a:p>
            <a:endParaRPr lang="en-US" sz="1800"/>
          </a:p>
          <a:p>
            <a:r>
              <a:rPr lang="en-US" sz="1800"/>
              <a:t>The use of a pyramid to describe these dysfunctions is important.  Groups must</a:t>
            </a:r>
            <a:r>
              <a:rPr lang="en-US" sz="1800" baseline="0"/>
              <a:t> address these issues from the bottom up. The purpose of todays introduction to Lencioni’s model is to give you some insight into groups……and teams to which you belong. Specifically we want to help you be able to assess and manage what is happening when you are working with others.</a:t>
            </a:r>
          </a:p>
          <a:p>
            <a:endParaRPr lang="en-US" sz="1800" baseline="0"/>
          </a:p>
          <a:p>
            <a:endParaRPr lang="en-US" sz="1800"/>
          </a:p>
        </p:txBody>
      </p:sp>
      <p:sp>
        <p:nvSpPr>
          <p:cNvPr id="4" name="Slide Number Placeholder 3"/>
          <p:cNvSpPr>
            <a:spLocks noGrp="1"/>
          </p:cNvSpPr>
          <p:nvPr>
            <p:ph type="sldNum" sz="quarter" idx="10"/>
          </p:nvPr>
        </p:nvSpPr>
        <p:spPr/>
        <p:txBody>
          <a:bodyPr/>
          <a:lstStyle/>
          <a:p>
            <a:fld id="{B3071360-8DDC-4EA5-9D93-9E691C03DBDF}" type="slidenum">
              <a:rPr lang="en-US" smtClean="0"/>
              <a:t>27</a:t>
            </a:fld>
            <a:endParaRPr lang="en-US"/>
          </a:p>
        </p:txBody>
      </p:sp>
    </p:spTree>
    <p:extLst>
      <p:ext uri="{BB962C8B-B14F-4D97-AF65-F5344CB8AC3E}">
        <p14:creationId xmlns:p14="http://schemas.microsoft.com/office/powerpoint/2010/main" val="1236250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Becky starts here.</a:t>
            </a:r>
            <a:endParaRPr lang="en-US"/>
          </a:p>
          <a:p>
            <a:endParaRPr lang="en-US" b="1"/>
          </a:p>
          <a:p>
            <a:r>
              <a:rPr lang="en-US" b="1"/>
              <a:t>The</a:t>
            </a:r>
            <a:r>
              <a:rPr lang="en-US" b="1" baseline="0"/>
              <a:t> base of the pyramid is all about trust. Do you trust the members of your team?</a:t>
            </a:r>
            <a:endParaRPr lang="en-US">
              <a:cs typeface="Calibri"/>
            </a:endParaRPr>
          </a:p>
        </p:txBody>
      </p:sp>
      <p:sp>
        <p:nvSpPr>
          <p:cNvPr id="4" name="Slide Number Placeholder 3"/>
          <p:cNvSpPr>
            <a:spLocks noGrp="1"/>
          </p:cNvSpPr>
          <p:nvPr>
            <p:ph type="sldNum" sz="quarter" idx="5"/>
          </p:nvPr>
        </p:nvSpPr>
        <p:spPr/>
        <p:txBody>
          <a:bodyPr/>
          <a:lstStyle/>
          <a:p>
            <a:fld id="{D9735279-9A22-4793-96F7-6A0EEB1B3E35}" type="slidenum">
              <a:rPr lang="en-US" smtClean="0"/>
              <a:t>28</a:t>
            </a:fld>
            <a:endParaRPr lang="en-US"/>
          </a:p>
        </p:txBody>
      </p:sp>
    </p:spTree>
    <p:extLst>
      <p:ext uri="{BB962C8B-B14F-4D97-AF65-F5344CB8AC3E}">
        <p14:creationId xmlns:p14="http://schemas.microsoft.com/office/powerpoint/2010/main" val="2759706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Absence of Trust means being afraid to admit any weaknesses, faults or mistakes, not being honest with other people on your team about your capabilities or need for help. People who aren’t afraid to admit the truth about themselves are less likely to act invulnerable and engage in politically motivated behavior that wastes the team’s time and energy</a:t>
            </a:r>
          </a:p>
          <a:p>
            <a:endParaRPr lang="en-US" sz="1800"/>
          </a:p>
        </p:txBody>
      </p:sp>
      <p:sp>
        <p:nvSpPr>
          <p:cNvPr id="4" name="Slide Number Placeholder 3"/>
          <p:cNvSpPr>
            <a:spLocks noGrp="1"/>
          </p:cNvSpPr>
          <p:nvPr>
            <p:ph type="sldNum" sz="quarter" idx="10"/>
          </p:nvPr>
        </p:nvSpPr>
        <p:spPr/>
        <p:txBody>
          <a:bodyPr/>
          <a:lstStyle/>
          <a:p>
            <a:fld id="{B3071360-8DDC-4EA5-9D93-9E691C03DBDF}" type="slidenum">
              <a:rPr lang="en-US" smtClean="0"/>
              <a:t>29</a:t>
            </a:fld>
            <a:endParaRPr lang="en-US"/>
          </a:p>
        </p:txBody>
      </p:sp>
    </p:spTree>
    <p:extLst>
      <p:ext uri="{BB962C8B-B14F-4D97-AF65-F5344CB8AC3E}">
        <p14:creationId xmlns:p14="http://schemas.microsoft.com/office/powerpoint/2010/main" val="3112433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851">
              <a:defRPr/>
            </a:pPr>
            <a:r>
              <a:rPr lang="en-US"/>
              <a:t>No quality or characteristic is more important than having a basis of trust in your team members.  It is a willingness to be open and vulnerable within the group.   Trust sits at the bottom of the pyramid because it is the basis for all the other functions of a great team.  Those without trust can fail to recognize and tap into one another’s skills and experiences and that means that great ideas are not being generated and abilities are not being used.  To establish real trust a person must be willing to take risks without guarantee of success starting with the leader.</a:t>
            </a:r>
          </a:p>
          <a:p>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30</a:t>
            </a:fld>
            <a:endParaRPr lang="en-US"/>
          </a:p>
        </p:txBody>
      </p:sp>
    </p:spTree>
    <p:extLst>
      <p:ext uri="{BB962C8B-B14F-4D97-AF65-F5344CB8AC3E}">
        <p14:creationId xmlns:p14="http://schemas.microsoft.com/office/powerpoint/2010/main" val="3984448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Absence of trust looks like a group of individuals rather than</a:t>
            </a:r>
            <a:r>
              <a:rPr lang="en-US" baseline="0"/>
              <a:t> a team working together</a:t>
            </a:r>
          </a:p>
          <a:p>
            <a:r>
              <a:rPr lang="en-US" baseline="0"/>
              <a:t>People work in silos without the support of others on the team</a:t>
            </a:r>
          </a:p>
          <a:p>
            <a:r>
              <a:rPr lang="en-US" baseline="0"/>
              <a:t>We can build trust by </a:t>
            </a:r>
            <a:r>
              <a:rPr lang="en-US" b="1" baseline="0"/>
              <a:t>learning to be vulnerable </a:t>
            </a:r>
            <a:r>
              <a:rPr lang="en-US" baseline="0"/>
              <a:t>with each other about our capabilities and our need for help. How many of you have engaged in some type of ice breaker activity at the first meeting of a new group? Did you know why (besides entertainment)? In the first small group activity, you going to get to know the people at your table. You’ll have about </a:t>
            </a:r>
            <a:r>
              <a:rPr lang="en-US" b="1" baseline="0"/>
              <a:t>8-10 minutes </a:t>
            </a:r>
            <a:r>
              <a:rPr lang="en-US" baseline="0"/>
              <a:t>to complete this activity, and then we’ll all discuss what you found. </a:t>
            </a:r>
            <a:r>
              <a:rPr lang="en-US" b="1" baseline="0"/>
              <a:t>LARGE GROUP WILL RUN 2-5 MINUTES: What were some commonalities you found among group members? Differences? Anything that surprised you?</a:t>
            </a:r>
          </a:p>
          <a:p>
            <a:r>
              <a:rPr lang="en-US" b="1" baseline="0"/>
              <a:t>Develop different questions to model building trust, also offer different tools or techniques. </a:t>
            </a:r>
          </a:p>
          <a:p>
            <a:endParaRPr lang="en-US" b="1"/>
          </a:p>
        </p:txBody>
      </p:sp>
      <p:sp>
        <p:nvSpPr>
          <p:cNvPr id="4" name="Slide Number Placeholder 3"/>
          <p:cNvSpPr>
            <a:spLocks noGrp="1"/>
          </p:cNvSpPr>
          <p:nvPr>
            <p:ph type="sldNum" sz="quarter" idx="10"/>
          </p:nvPr>
        </p:nvSpPr>
        <p:spPr/>
        <p:txBody>
          <a:bodyPr/>
          <a:lstStyle/>
          <a:p>
            <a:fld id="{C2F0A3FD-F63A-4FF1-B028-9E64D9777F56}" type="slidenum">
              <a:rPr lang="en-US" smtClean="0"/>
              <a:t>31</a:t>
            </a:fld>
            <a:endParaRPr lang="en-US"/>
          </a:p>
        </p:txBody>
      </p:sp>
    </p:spTree>
    <p:extLst>
      <p:ext uri="{BB962C8B-B14F-4D97-AF65-F5344CB8AC3E}">
        <p14:creationId xmlns:p14="http://schemas.microsoft.com/office/powerpoint/2010/main" val="3984448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Raise</a:t>
            </a:r>
            <a:r>
              <a:rPr lang="en-US" b="1" baseline="0"/>
              <a:t> your hand if you </a:t>
            </a:r>
            <a:r>
              <a:rPr lang="en-US" b="1"/>
              <a:t>love conflict.  Many people have an actual fear of conflict.  They will go out of their way to avoid it and a team lacking in trust will be afraid to engage in healthy conflict.  Lack of trust, fear of even healthy conflict, create environments where back-stabbing, out-of-meeting personal attacks thrive.  For example, generating ideas to get your projects going at the beginning is critical.  But what if you can’t tell someone, “I don’t think your idea is very good and here’s why…”?  If there is not healthy conflict in a group, you ignore controversial topics that are critical to team success, Fail to tap into all the opinions and perspectives of team members and you have no buy in.  </a:t>
            </a:r>
          </a:p>
          <a:p>
            <a:endParaRPr lang="en-US" b="1"/>
          </a:p>
          <a:p>
            <a:endParaRPr lang="en-US" b="1"/>
          </a:p>
        </p:txBody>
      </p:sp>
      <p:sp>
        <p:nvSpPr>
          <p:cNvPr id="4" name="Slide Number Placeholder 3"/>
          <p:cNvSpPr>
            <a:spLocks noGrp="1"/>
          </p:cNvSpPr>
          <p:nvPr>
            <p:ph type="sldNum" sz="quarter" idx="10"/>
          </p:nvPr>
        </p:nvSpPr>
        <p:spPr/>
        <p:txBody>
          <a:bodyPr/>
          <a:lstStyle/>
          <a:p>
            <a:fld id="{C2F0A3FD-F63A-4FF1-B028-9E64D9777F56}" type="slidenum">
              <a:rPr lang="en-US" smtClean="0"/>
              <a:t>33</a:t>
            </a:fld>
            <a:endParaRPr lang="en-US"/>
          </a:p>
        </p:txBody>
      </p:sp>
    </p:spTree>
    <p:extLst>
      <p:ext uri="{BB962C8B-B14F-4D97-AF65-F5344CB8AC3E}">
        <p14:creationId xmlns:p14="http://schemas.microsoft.com/office/powerpoint/2010/main" val="1919525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What are some symptoms</a:t>
            </a:r>
            <a:r>
              <a:rPr lang="en-US" sz="1800" baseline="0"/>
              <a:t> that suggest underlying fear of conflict?</a:t>
            </a:r>
            <a:endParaRPr lang="en-US" sz="1800"/>
          </a:p>
        </p:txBody>
      </p:sp>
      <p:sp>
        <p:nvSpPr>
          <p:cNvPr id="4" name="Slide Number Placeholder 3"/>
          <p:cNvSpPr>
            <a:spLocks noGrp="1"/>
          </p:cNvSpPr>
          <p:nvPr>
            <p:ph type="sldNum" sz="quarter" idx="10"/>
          </p:nvPr>
        </p:nvSpPr>
        <p:spPr/>
        <p:txBody>
          <a:bodyPr/>
          <a:lstStyle/>
          <a:p>
            <a:fld id="{B3071360-8DDC-4EA5-9D93-9E691C03DBDF}" type="slidenum">
              <a:rPr lang="en-US" smtClean="0"/>
              <a:t>34</a:t>
            </a:fld>
            <a:endParaRPr lang="en-US"/>
          </a:p>
        </p:txBody>
      </p:sp>
    </p:spTree>
    <p:extLst>
      <p:ext uri="{BB962C8B-B14F-4D97-AF65-F5344CB8AC3E}">
        <p14:creationId xmlns:p14="http://schemas.microsoft.com/office/powerpoint/2010/main" val="2041171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Have lively, interesting meetings, you can accept that this person on the team has a skill that you don’t have or another member has a better method of getting where you’re going than you do.  You get ideas about the project from all the members.  And you solve problems and discuss critical topics for success quickly, not behind someone’s back or have to figure out a workaround. </a:t>
            </a:r>
            <a:endParaRPr lang="en-US"/>
          </a:p>
        </p:txBody>
      </p:sp>
      <p:sp>
        <p:nvSpPr>
          <p:cNvPr id="4" name="Slide Number Placeholder 3"/>
          <p:cNvSpPr>
            <a:spLocks noGrp="1"/>
          </p:cNvSpPr>
          <p:nvPr>
            <p:ph type="sldNum" sz="quarter" idx="10"/>
          </p:nvPr>
        </p:nvSpPr>
        <p:spPr/>
        <p:txBody>
          <a:bodyPr/>
          <a:lstStyle/>
          <a:p>
            <a:fld id="{B3071360-8DDC-4EA5-9D93-9E691C03DBDF}" type="slidenum">
              <a:rPr lang="en-US" smtClean="0"/>
              <a:t>35</a:t>
            </a:fld>
            <a:endParaRPr lang="en-US"/>
          </a:p>
        </p:txBody>
      </p:sp>
    </p:spTree>
    <p:extLst>
      <p:ext uri="{BB962C8B-B14F-4D97-AF65-F5344CB8AC3E}">
        <p14:creationId xmlns:p14="http://schemas.microsoft.com/office/powerpoint/2010/main" val="623630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Here are the scores from the assessment you took.   For all scales, scores of 8-9  mean the dysfunctional is probably not an issue for your team.  As score of six or seven, means the dysfunction COULD be an issue for your team.  A score of 3-5 means the dysfunction needs to be addressed.  Looking at the scores I see here, it looks like the teams you are on could all do with a some Team TLC.  The goal of today’s sessions is to provide you with information to help you take on this task.</a:t>
            </a:r>
          </a:p>
          <a:p>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3</a:t>
            </a:fld>
            <a:endParaRPr lang="en-US"/>
          </a:p>
        </p:txBody>
      </p:sp>
    </p:spTree>
    <p:extLst>
      <p:ext uri="{BB962C8B-B14F-4D97-AF65-F5344CB8AC3E}">
        <p14:creationId xmlns:p14="http://schemas.microsoft.com/office/powerpoint/2010/main" val="2005890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Many teams ignore conflict and just continue to go in the wrong direction. Teams who don’t handle conflict in a healthy way do not reach their fullest potential. Teams can handle conflict in a healthy way by engaging in discussion with all team members. Teams can handle conflict by having a leader willing to say, “I think we’re going in the wrong direction. Or just I was wrong.”</a:t>
            </a:r>
          </a:p>
          <a:p>
            <a:r>
              <a:rPr lang="en-US" sz="1000"/>
              <a:t>On</a:t>
            </a:r>
            <a:r>
              <a:rPr lang="en-US" sz="1000" baseline="0"/>
              <a:t>e strategy for proactively addressing fear of conflict is to decide on a set of rules for how you will handle conflict on your team. </a:t>
            </a:r>
            <a:r>
              <a:rPr lang="en-US" sz="1000" b="1"/>
              <a:t>FOR ACTIVITY 2, YOU’LL TAKE THE NEXT 8-10 MINUTES TO WORK AT YOUR TABLES</a:t>
            </a:r>
            <a:r>
              <a:rPr lang="en-US" sz="1000" b="1" baseline="0"/>
              <a:t> TO DRAFT A DOCUMENT LISTING SOME GOOD RULES FOR CONFLICT MANAGEMENT ON TEAMS. ONCE YOU’RE DONE, WE’LL TAKE A FEW MINUTES AS A LARGE GROUP TO SHARE. Note: as teams evolve, this list should be revisited!</a:t>
            </a:r>
          </a:p>
          <a:p>
            <a:r>
              <a:rPr lang="en-US" sz="1000" b="1" baseline="0"/>
              <a:t>Use Megan’s framework as a foundation? </a:t>
            </a:r>
            <a:endParaRPr lang="en-US" sz="1000"/>
          </a:p>
        </p:txBody>
      </p:sp>
      <p:sp>
        <p:nvSpPr>
          <p:cNvPr id="4" name="Slide Number Placeholder 3"/>
          <p:cNvSpPr>
            <a:spLocks noGrp="1"/>
          </p:cNvSpPr>
          <p:nvPr>
            <p:ph type="sldNum" sz="quarter" idx="10"/>
          </p:nvPr>
        </p:nvSpPr>
        <p:spPr/>
        <p:txBody>
          <a:bodyPr/>
          <a:lstStyle/>
          <a:p>
            <a:fld id="{C2F0A3FD-F63A-4FF1-B028-9E64D9777F56}" type="slidenum">
              <a:rPr lang="en-US" smtClean="0"/>
              <a:t>36</a:t>
            </a:fld>
            <a:endParaRPr lang="en-US"/>
          </a:p>
        </p:txBody>
      </p:sp>
    </p:spTree>
    <p:extLst>
      <p:ext uri="{BB962C8B-B14F-4D97-AF65-F5344CB8AC3E}">
        <p14:creationId xmlns:p14="http://schemas.microsoft.com/office/powerpoint/2010/main" val="154223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735279-9A22-4793-96F7-6A0EEB1B3E35}" type="slidenum">
              <a:rPr lang="en-US" smtClean="0"/>
              <a:t>37</a:t>
            </a:fld>
            <a:endParaRPr lang="en-US"/>
          </a:p>
        </p:txBody>
      </p:sp>
    </p:spTree>
    <p:extLst>
      <p:ext uri="{BB962C8B-B14F-4D97-AF65-F5344CB8AC3E}">
        <p14:creationId xmlns:p14="http://schemas.microsoft.com/office/powerpoint/2010/main" val="344366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The lack of clarity or buy-in prevents team members from making decisions they will stick to.</a:t>
            </a:r>
            <a:r>
              <a:rPr kumimoji="0" lang="en-US" sz="1200" b="0" i="0" u="none" strike="noStrike" kern="1200" cap="none" spc="0" normalizeH="0" baseline="0" noProof="0">
                <a:ln>
                  <a:noFill/>
                </a:ln>
                <a:solidFill>
                  <a:prstClr val="black"/>
                </a:solidFill>
                <a:effectLst/>
                <a:uLnTx/>
                <a:uFillTx/>
                <a:latin typeface="+mn-lt"/>
                <a:ea typeface="+mn-ea"/>
                <a:cs typeface="+mn-cs"/>
              </a:rPr>
              <a:t> Yogi Berra once said, “If you don’t know where </a:t>
            </a:r>
            <a:r>
              <a:rPr kumimoji="0" lang="en-US" sz="1200" b="0" i="0" u="none" strike="noStrike" kern="1200" cap="none" spc="0" normalizeH="0" baseline="0" noProof="0" err="1">
                <a:ln>
                  <a:noFill/>
                </a:ln>
                <a:solidFill>
                  <a:prstClr val="black"/>
                </a:solidFill>
                <a:effectLst/>
                <a:uLnTx/>
                <a:uFillTx/>
                <a:latin typeface="+mn-lt"/>
                <a:ea typeface="+mn-ea"/>
                <a:cs typeface="+mn-cs"/>
              </a:rPr>
              <a:t>your’re</a:t>
            </a:r>
            <a:r>
              <a:rPr kumimoji="0" lang="en-US" sz="1200" b="0" i="0" u="none" strike="noStrike" kern="1200" cap="none" spc="0" normalizeH="0" baseline="0" noProof="0">
                <a:ln>
                  <a:noFill/>
                </a:ln>
                <a:solidFill>
                  <a:prstClr val="black"/>
                </a:solidFill>
                <a:effectLst/>
                <a:uLnTx/>
                <a:uFillTx/>
                <a:latin typeface="+mn-lt"/>
                <a:ea typeface="+mn-ea"/>
                <a:cs typeface="+mn-cs"/>
              </a:rPr>
              <a:t> going, you’ll end up someplace 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Lack of commitment-</a:t>
            </a:r>
            <a:r>
              <a:rPr kumimoji="0" lang="en-US" sz="1200" b="0" i="0" u="none" strike="noStrike" kern="1200" cap="none" spc="0" normalizeH="0" baseline="0" noProof="0">
                <a:ln>
                  <a:noFill/>
                </a:ln>
                <a:solidFill>
                  <a:prstClr val="black"/>
                </a:solidFill>
                <a:effectLst/>
                <a:uLnTx/>
                <a:uFillTx/>
                <a:latin typeface="+mn-lt"/>
                <a:ea typeface="+mn-ea"/>
                <a:cs typeface="+mn-cs"/>
              </a:rPr>
              <a:t> How many of you have experienced this problem on a team? From other team members? Be honest – yourself? If you have no trust and you’re working on a project that’s not very good or worse you think isn’t going to work because everyone was afraid to be honest and you end up with lack of commitment in the team project. Lack of commitment means people aren’t going to work to their full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38</a:t>
            </a:fld>
            <a:endParaRPr lang="en-US"/>
          </a:p>
        </p:txBody>
      </p:sp>
    </p:spTree>
    <p:extLst>
      <p:ext uri="{BB962C8B-B14F-4D97-AF65-F5344CB8AC3E}">
        <p14:creationId xmlns:p14="http://schemas.microsoft.com/office/powerpoint/2010/main" val="4130399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are some symptoms</a:t>
            </a:r>
            <a:r>
              <a:rPr lang="en-US" b="1" baseline="0"/>
              <a:t> we might see that reflect a lack of commitment?</a:t>
            </a:r>
            <a:endParaRPr lang="en-US" b="1"/>
          </a:p>
        </p:txBody>
      </p:sp>
      <p:sp>
        <p:nvSpPr>
          <p:cNvPr id="4" name="Slide Number Placeholder 3"/>
          <p:cNvSpPr>
            <a:spLocks noGrp="1"/>
          </p:cNvSpPr>
          <p:nvPr>
            <p:ph type="sldNum" sz="quarter" idx="10"/>
          </p:nvPr>
        </p:nvSpPr>
        <p:spPr/>
        <p:txBody>
          <a:bodyPr/>
          <a:lstStyle/>
          <a:p>
            <a:fld id="{B3071360-8DDC-4EA5-9D93-9E691C03DBDF}" type="slidenum">
              <a:rPr lang="en-US" smtClean="0"/>
              <a:t>39</a:t>
            </a:fld>
            <a:endParaRPr lang="en-US"/>
          </a:p>
        </p:txBody>
      </p:sp>
    </p:spTree>
    <p:extLst>
      <p:ext uri="{BB962C8B-B14F-4D97-AF65-F5344CB8AC3E}">
        <p14:creationId xmlns:p14="http://schemas.microsoft.com/office/powerpoint/2010/main" val="3365553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Teams that are committed have a direction, know their priorities, understand the objective and goal and  where they are headed.  They learn from mistakes and move forward but if they find a better opportunity they are willing to at least discuss a change in direction without feeling hesitant to bring it up or feel guilty over discussing behind someone’s back. With these characteristics they have genuine buy-in from all the members.</a:t>
            </a:r>
          </a:p>
        </p:txBody>
      </p:sp>
      <p:sp>
        <p:nvSpPr>
          <p:cNvPr id="4" name="Slide Number Placeholder 3"/>
          <p:cNvSpPr>
            <a:spLocks noGrp="1"/>
          </p:cNvSpPr>
          <p:nvPr>
            <p:ph type="sldNum" sz="quarter" idx="10"/>
          </p:nvPr>
        </p:nvSpPr>
        <p:spPr/>
        <p:txBody>
          <a:bodyPr/>
          <a:lstStyle/>
          <a:p>
            <a:fld id="{B3071360-8DDC-4EA5-9D93-9E691C03DBDF}" type="slidenum">
              <a:rPr lang="en-US" smtClean="0"/>
              <a:t>40</a:t>
            </a:fld>
            <a:endParaRPr lang="en-US"/>
          </a:p>
        </p:txBody>
      </p:sp>
    </p:spTree>
    <p:extLst>
      <p:ext uri="{BB962C8B-B14F-4D97-AF65-F5344CB8AC3E}">
        <p14:creationId xmlns:p14="http://schemas.microsoft.com/office/powerpoint/2010/main" val="820711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strategies that you can use,</a:t>
            </a:r>
            <a:r>
              <a:rPr lang="en-US" baseline="0"/>
              <a:t> and perhaps have used, on your teams to </a:t>
            </a:r>
            <a:r>
              <a:rPr lang="en-US"/>
              <a:t>Create</a:t>
            </a:r>
            <a:r>
              <a:rPr lang="en-US" baseline="0"/>
              <a:t> Commitment. Team discussions should be held early and often around: establishing (and being reminded of) a common team goal; clarifying team direction; and </a:t>
            </a:r>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41</a:t>
            </a:fld>
            <a:endParaRPr lang="en-US"/>
          </a:p>
        </p:txBody>
      </p:sp>
    </p:spTree>
    <p:extLst>
      <p:ext uri="{BB962C8B-B14F-4D97-AF65-F5344CB8AC3E}">
        <p14:creationId xmlns:p14="http://schemas.microsoft.com/office/powerpoint/2010/main" val="307193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For your next table</a:t>
            </a:r>
            <a:r>
              <a:rPr lang="en-US" b="1" baseline="0"/>
              <a:t> activity, you’ll have 8-10 minutes to discuss symptoms of lack of commitment you’ve seen in other team members, or experienced yourself. Match these with a strategy that would help address, either one from the list provided, or one you’ve had success with in the past! Then we’ll share as a large group (2-5 minutes)</a:t>
            </a:r>
            <a:endParaRPr lang="en-US" b="1"/>
          </a:p>
          <a:p>
            <a:pPr marL="232294" indent="-232294">
              <a:buAutoNum type="arabicPeriod"/>
            </a:pPr>
            <a:r>
              <a:rPr lang="en-US"/>
              <a:t>Getting</a:t>
            </a:r>
            <a:r>
              <a:rPr lang="en-US" baseline="0"/>
              <a:t> the job done. Doing what it takes. Not giving up.  Seeing things through to the end.</a:t>
            </a:r>
          </a:p>
          <a:p>
            <a:pPr marL="232294" indent="-232294">
              <a:buAutoNum type="arabicPeriod"/>
            </a:pPr>
            <a:r>
              <a:rPr lang="en-US" baseline="0"/>
              <a:t>Missing deadlines, false consensus during meetings – “the meeting after the meeting”, something else is always a priority</a:t>
            </a:r>
            <a:endParaRPr lang="en-US"/>
          </a:p>
          <a:p>
            <a:r>
              <a:rPr lang="en-US"/>
              <a:t>3.</a:t>
            </a:r>
            <a:r>
              <a:rPr lang="en-US" baseline="0"/>
              <a:t> </a:t>
            </a:r>
            <a:r>
              <a:rPr lang="en-US"/>
              <a:t>Give</a:t>
            </a:r>
            <a:r>
              <a:rPr lang="en-US" baseline="0"/>
              <a:t> all team members a chance to he heard – this included emotional and task oriented information.  Built trust and allow conflict.  You want people to be able to buy-in, to commit, even if they don’t agree with a decision. Make sure everyone is on the same page about the ultimate purpose of the team.  Be explicit about worse case scenarios.  Leaders can help by pulling out all of the ideas a team can generate. Co-creation. Open conversation.</a:t>
            </a:r>
          </a:p>
          <a:p>
            <a:r>
              <a:rPr lang="en-US" baseline="0"/>
              <a:t>Add Megan’s four point strategy.</a:t>
            </a:r>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42</a:t>
            </a:fld>
            <a:endParaRPr lang="en-US"/>
          </a:p>
        </p:txBody>
      </p:sp>
    </p:spTree>
    <p:extLst>
      <p:ext uri="{BB962C8B-B14F-4D97-AF65-F5344CB8AC3E}">
        <p14:creationId xmlns:p14="http://schemas.microsoft.com/office/powerpoint/2010/main" val="2717724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The need to avoid interpersonal discomfort prevents team members from holding one another accountable. Some team members have difficulty holding themselves accountable!</a:t>
            </a:r>
            <a:endParaRPr kumimoji="0" lang="en-US" sz="1200" b="0" i="0" u="none" strike="noStrike" kern="1200" cap="none" spc="0" normalizeH="0" baseline="0" noProof="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C2F0A3FD-F63A-4FF1-B028-9E64D9777F56}" type="slidenum">
              <a:rPr lang="en-US" smtClean="0"/>
              <a:t>44</a:t>
            </a:fld>
            <a:endParaRPr lang="en-US"/>
          </a:p>
        </p:txBody>
      </p:sp>
    </p:spTree>
    <p:extLst>
      <p:ext uri="{BB962C8B-B14F-4D97-AF65-F5344CB8AC3E}">
        <p14:creationId xmlns:p14="http://schemas.microsoft.com/office/powerpoint/2010/main" val="1680379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What does avoidance</a:t>
            </a:r>
            <a:r>
              <a:rPr lang="en-US" sz="1800" b="1" baseline="0"/>
              <a:t> of accountability look like? (go over symptom list), and ask for others. </a:t>
            </a:r>
            <a:r>
              <a:rPr lang="en-US" sz="1800"/>
              <a:t>They have to be able to call peers out on performance or behaviors that may harm the team. The irony of holding back on this out of fear of discomfort is that eroding performance actually creates more resentment between people.</a:t>
            </a:r>
          </a:p>
          <a:p>
            <a:endParaRPr lang="en-US" sz="1800"/>
          </a:p>
          <a:p>
            <a:endParaRPr lang="en-US" sz="1800"/>
          </a:p>
          <a:p>
            <a:endParaRPr lang="en-US" sz="1800"/>
          </a:p>
          <a:p>
            <a:r>
              <a:rPr lang="en-US" sz="1800"/>
              <a:t>If you have no trust and there’s unhealthy conflict where people don’t feel they can say what they want to say it creates resentment among team members who have different standards of performance, it encourages  mediocrity, members miss deadlines on key deliverables. </a:t>
            </a:r>
          </a:p>
          <a:p>
            <a:endParaRPr lang="en-US" sz="1800"/>
          </a:p>
          <a:p>
            <a:endParaRPr lang="en-US" sz="1800"/>
          </a:p>
        </p:txBody>
      </p:sp>
      <p:sp>
        <p:nvSpPr>
          <p:cNvPr id="4" name="Slide Number Placeholder 3"/>
          <p:cNvSpPr>
            <a:spLocks noGrp="1"/>
          </p:cNvSpPr>
          <p:nvPr>
            <p:ph type="sldNum" sz="quarter" idx="10"/>
          </p:nvPr>
        </p:nvSpPr>
        <p:spPr/>
        <p:txBody>
          <a:bodyPr/>
          <a:lstStyle/>
          <a:p>
            <a:fld id="{B3071360-8DDC-4EA5-9D93-9E691C03DBDF}" type="slidenum">
              <a:rPr lang="en-US" smtClean="0"/>
              <a:t>45</a:t>
            </a:fld>
            <a:endParaRPr lang="en-US"/>
          </a:p>
        </p:txBody>
      </p:sp>
    </p:spTree>
    <p:extLst>
      <p:ext uri="{BB962C8B-B14F-4D97-AF65-F5344CB8AC3E}">
        <p14:creationId xmlns:p14="http://schemas.microsoft.com/office/powerpoint/2010/main" val="3667133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800" b="0" i="0" u="none" strike="noStrike" kern="1200" cap="none" spc="0" normalizeH="0" baseline="0" noProof="0">
                <a:ln>
                  <a:noFill/>
                </a:ln>
                <a:solidFill>
                  <a:prstClr val="black"/>
                </a:solidFill>
                <a:effectLst/>
                <a:uLnTx/>
                <a:uFillTx/>
                <a:latin typeface="+mn-lt"/>
                <a:ea typeface="+mn-ea"/>
                <a:cs typeface="+mn-cs"/>
              </a:rPr>
              <a:t>Once there is a clear sense of what is expected, teammates are enabled to hold one another accountable. </a:t>
            </a:r>
            <a:endParaRPr lang="en-US" sz="1800"/>
          </a:p>
        </p:txBody>
      </p:sp>
      <p:sp>
        <p:nvSpPr>
          <p:cNvPr id="4" name="Slide Number Placeholder 3"/>
          <p:cNvSpPr>
            <a:spLocks noGrp="1"/>
          </p:cNvSpPr>
          <p:nvPr>
            <p:ph type="sldNum" sz="quarter" idx="10"/>
          </p:nvPr>
        </p:nvSpPr>
        <p:spPr/>
        <p:txBody>
          <a:bodyPr/>
          <a:lstStyle/>
          <a:p>
            <a:fld id="{C2F0A3FD-F63A-4FF1-B028-9E64D9777F56}" type="slidenum">
              <a:rPr lang="en-US" smtClean="0"/>
              <a:t>46</a:t>
            </a:fld>
            <a:endParaRPr lang="en-US"/>
          </a:p>
        </p:txBody>
      </p:sp>
    </p:spTree>
    <p:extLst>
      <p:ext uri="{BB962C8B-B14F-4D97-AF65-F5344CB8AC3E}">
        <p14:creationId xmlns:p14="http://schemas.microsoft.com/office/powerpoint/2010/main" val="95926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What makes a great team? How do you tell if a team you’re on is dysfunctional? Friendly does not always equal functional. Conflict does not always indicate dysfunction.</a:t>
            </a:r>
          </a:p>
          <a:p>
            <a:endParaRPr lang="en-US">
              <a:cs typeface="Calibri"/>
            </a:endParaRPr>
          </a:p>
          <a:p>
            <a:r>
              <a:rPr lang="en-US">
                <a:cs typeface="Calibri"/>
              </a:rPr>
              <a:t>Consider a more "colorful" person/quote.</a:t>
            </a:r>
          </a:p>
          <a:p>
            <a:endParaRPr lang="en-US">
              <a:cs typeface="Calibri"/>
            </a:endParaRPr>
          </a:p>
        </p:txBody>
      </p:sp>
      <p:sp>
        <p:nvSpPr>
          <p:cNvPr id="4" name="Slide Number Placeholder 3"/>
          <p:cNvSpPr>
            <a:spLocks noGrp="1"/>
          </p:cNvSpPr>
          <p:nvPr>
            <p:ph type="sldNum" sz="quarter" idx="5"/>
          </p:nvPr>
        </p:nvSpPr>
        <p:spPr/>
        <p:txBody>
          <a:bodyPr/>
          <a:lstStyle/>
          <a:p>
            <a:fld id="{D9735279-9A22-4793-96F7-6A0EEB1B3E35}" type="slidenum">
              <a:rPr lang="en-US" smtClean="0"/>
              <a:t>4</a:t>
            </a:fld>
            <a:endParaRPr lang="en-US"/>
          </a:p>
        </p:txBody>
      </p:sp>
    </p:spTree>
    <p:extLst>
      <p:ext uri="{BB962C8B-B14F-4D97-AF65-F5344CB8AC3E}">
        <p14:creationId xmlns:p14="http://schemas.microsoft.com/office/powerpoint/2010/main" val="249664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For your next table activity, you’ll spend about the next 8-10 minutes reviewing one</a:t>
            </a:r>
            <a:r>
              <a:rPr lang="en-US" b="1" baseline="0"/>
              <a:t> strategy that can be used to promote accountability among team members: Team Effectiveness Exercise. LARGE GROUP: Share both positive and negative behaviors or characteristics you’ve encountered on previous teams that impacted team performance.</a:t>
            </a:r>
            <a:endParaRPr lang="en-US" b="1"/>
          </a:p>
          <a:p>
            <a:pPr marL="228600" indent="-228600">
              <a:buAutoNum type="arabicPeriod"/>
            </a:pPr>
            <a:r>
              <a:rPr lang="en-US"/>
              <a:t>Responsibility</a:t>
            </a:r>
            <a:r>
              <a:rPr lang="en-US" baseline="0"/>
              <a:t> to deliver on a commitment.  It is initiative and follow through. Not taking blame.</a:t>
            </a:r>
            <a:endParaRPr lang="en-US"/>
          </a:p>
          <a:p>
            <a:r>
              <a:rPr lang="en-US"/>
              <a:t>2. Peer pressure, direct peer</a:t>
            </a:r>
            <a:r>
              <a:rPr lang="en-US" baseline="0"/>
              <a:t> to peer feedback. Team leader.</a:t>
            </a:r>
          </a:p>
          <a:p>
            <a:r>
              <a:rPr lang="en-US" baseline="0"/>
              <a:t>3. Clear expectations and the right person doing the right job (capability), clear measurement, feed back, and consequences. Bad ways: Micromanagement, blame and shame, holding only part of the team accountable, severely punish mistakes.</a:t>
            </a:r>
          </a:p>
          <a:p>
            <a:r>
              <a:rPr lang="en-US" baseline="0"/>
              <a:t>Refine language to make directions clear. (Add slide about constructive/destructive behaviors to help them get started)</a:t>
            </a:r>
          </a:p>
          <a:p>
            <a:endParaRPr lang="en-US" baseline="0"/>
          </a:p>
          <a:p>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47</a:t>
            </a:fld>
            <a:endParaRPr lang="en-US"/>
          </a:p>
        </p:txBody>
      </p:sp>
    </p:spTree>
    <p:extLst>
      <p:ext uri="{BB962C8B-B14F-4D97-AF65-F5344CB8AC3E}">
        <p14:creationId xmlns:p14="http://schemas.microsoft.com/office/powerpoint/2010/main" val="21671769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Becky to choose the ones she wants to present.</a:t>
            </a:r>
          </a:p>
        </p:txBody>
      </p:sp>
      <p:sp>
        <p:nvSpPr>
          <p:cNvPr id="4" name="Slide Number Placeholder 3"/>
          <p:cNvSpPr>
            <a:spLocks noGrp="1"/>
          </p:cNvSpPr>
          <p:nvPr>
            <p:ph type="sldNum" sz="quarter" idx="5"/>
          </p:nvPr>
        </p:nvSpPr>
        <p:spPr/>
        <p:txBody>
          <a:bodyPr/>
          <a:lstStyle/>
          <a:p>
            <a:fld id="{D9735279-9A22-4793-96F7-6A0EEB1B3E35}" type="slidenum">
              <a:rPr lang="en-US" smtClean="0"/>
              <a:t>48</a:t>
            </a:fld>
            <a:endParaRPr lang="en-US"/>
          </a:p>
        </p:txBody>
      </p:sp>
    </p:spTree>
    <p:extLst>
      <p:ext uri="{BB962C8B-B14F-4D97-AF65-F5344CB8AC3E}">
        <p14:creationId xmlns:p14="http://schemas.microsoft.com/office/powerpoint/2010/main" val="3006826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a:t>
            </a:r>
            <a:r>
              <a:rPr lang="en-US" baseline="0"/>
              <a:t> you ever been a member of a team that doesn’t focus on results? Or maybe there were one or two individuals who lost their focus? </a:t>
            </a:r>
            <a:r>
              <a:rPr lang="en-US" b="1" baseline="0"/>
              <a:t>Let’s face it, we are all BUSY PEOPLE with lots of competing demands! However, what’s the hallmark of a successful team?  They achieve results!</a:t>
            </a:r>
          </a:p>
          <a:p>
            <a:endParaRPr lang="en-US" b="1"/>
          </a:p>
        </p:txBody>
      </p:sp>
      <p:sp>
        <p:nvSpPr>
          <p:cNvPr id="4" name="Slide Number Placeholder 3"/>
          <p:cNvSpPr>
            <a:spLocks noGrp="1"/>
          </p:cNvSpPr>
          <p:nvPr>
            <p:ph type="sldNum" sz="quarter" idx="10"/>
          </p:nvPr>
        </p:nvSpPr>
        <p:spPr/>
        <p:txBody>
          <a:bodyPr/>
          <a:lstStyle/>
          <a:p>
            <a:fld id="{C2F0A3FD-F63A-4FF1-B028-9E64D9777F56}" type="slidenum">
              <a:rPr lang="en-US" smtClean="0"/>
              <a:t>49</a:t>
            </a:fld>
            <a:endParaRPr lang="en-US"/>
          </a:p>
        </p:txBody>
      </p:sp>
    </p:spTree>
    <p:extLst>
      <p:ext uri="{BB962C8B-B14F-4D97-AF65-F5344CB8AC3E}">
        <p14:creationId xmlns:p14="http://schemas.microsoft.com/office/powerpoint/2010/main" val="2028051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What are some of the symptoms</a:t>
            </a:r>
            <a:r>
              <a:rPr lang="en-US" sz="1800" b="1" baseline="0"/>
              <a:t> of a team that’s not focusing on results? </a:t>
            </a:r>
            <a:r>
              <a:rPr kumimoji="0" lang="en-US" sz="1200" b="0" i="0" u="none" strike="noStrike" kern="1200" cap="none" spc="0" normalizeH="0" baseline="0" noProof="0">
                <a:ln>
                  <a:noFill/>
                </a:ln>
                <a:solidFill>
                  <a:prstClr val="black"/>
                </a:solidFill>
                <a:effectLst/>
                <a:uLnTx/>
                <a:uFillTx/>
                <a:latin typeface="+mn-lt"/>
                <a:ea typeface="+mn-ea"/>
                <a:cs typeface="+mn-cs"/>
              </a:rPr>
              <a:t>Poorly defined goals, no shared data to track progress. Also, ego, career development, competing priorities.</a:t>
            </a:r>
          </a:p>
          <a:p>
            <a:endParaRPr lang="en-US" sz="1800" b="1"/>
          </a:p>
          <a:p>
            <a:r>
              <a:rPr lang="en-US"/>
              <a:t>Without accountability, people will gravitate toward their own personal goals at the expense of the collective goals of the team. </a:t>
            </a:r>
            <a:endParaRPr lang="en-US" sz="1800"/>
          </a:p>
          <a:p>
            <a:endParaRPr lang="en-US" sz="1800"/>
          </a:p>
          <a:p>
            <a:r>
              <a:rPr lang="en-US" b="1"/>
              <a:t>The pursuit of individual goals and personal status erodes the focus on collective success.</a:t>
            </a:r>
            <a:endParaRPr lang="en-US"/>
          </a:p>
          <a:p>
            <a:br>
              <a:rPr lang="en-US" sz="1800"/>
            </a:br>
            <a:r>
              <a:rPr lang="en-US" sz="1800"/>
              <a:t>It’s an avalanche, no trust, unhealthy conflict, a lack of commitment to the project so I don’t feel accountable and guess what? I don’t really care anymore about the results.  the project stagnates/fails to grow, loses achievement-oriented employees. Encourages team members to focus on individual goals rather than the good of the team.</a:t>
            </a:r>
          </a:p>
        </p:txBody>
      </p:sp>
      <p:sp>
        <p:nvSpPr>
          <p:cNvPr id="4" name="Slide Number Placeholder 3"/>
          <p:cNvSpPr>
            <a:spLocks noGrp="1"/>
          </p:cNvSpPr>
          <p:nvPr>
            <p:ph type="sldNum" sz="quarter" idx="10"/>
          </p:nvPr>
        </p:nvSpPr>
        <p:spPr/>
        <p:txBody>
          <a:bodyPr/>
          <a:lstStyle/>
          <a:p>
            <a:fld id="{B3071360-8DDC-4EA5-9D93-9E691C03DBDF}" type="slidenum">
              <a:rPr lang="en-US" smtClean="0"/>
              <a:t>50</a:t>
            </a:fld>
            <a:endParaRPr lang="en-US"/>
          </a:p>
        </p:txBody>
      </p:sp>
    </p:spTree>
    <p:extLst>
      <p:ext uri="{BB962C8B-B14F-4D97-AF65-F5344CB8AC3E}">
        <p14:creationId xmlns:p14="http://schemas.microsoft.com/office/powerpoint/2010/main" val="2222888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So what does a team that’s focused</a:t>
            </a:r>
            <a:r>
              <a:rPr lang="en-US" sz="1800" b="1" baseline="0"/>
              <a:t> on results look like? </a:t>
            </a:r>
            <a:r>
              <a:rPr lang="en-US" sz="1800"/>
              <a:t>When a team focuses on collective results and minimizes individualistic behavior, everyone is accountable, everyone enjoys the success and or feels the failure if things don’t work out with your project.  But the idea behind collective results is there is a team goal that you are all working towards. And it needs to be objective. We will have invented a better walking wheelchair prototype.  Things to watch out for: EGO-its in the heart of every member of the team  remember in your own way you’re all smart and talented and innovative-that’s why you’re on the team. So you have to keep that team goal in front of you.  </a:t>
            </a:r>
          </a:p>
        </p:txBody>
      </p:sp>
      <p:sp>
        <p:nvSpPr>
          <p:cNvPr id="4" name="Slide Number Placeholder 3"/>
          <p:cNvSpPr>
            <a:spLocks noGrp="1"/>
          </p:cNvSpPr>
          <p:nvPr>
            <p:ph type="sldNum" sz="quarter" idx="10"/>
          </p:nvPr>
        </p:nvSpPr>
        <p:spPr/>
        <p:txBody>
          <a:bodyPr/>
          <a:lstStyle/>
          <a:p>
            <a:fld id="{B3071360-8DDC-4EA5-9D93-9E691C03DBDF}" type="slidenum">
              <a:rPr lang="en-US" smtClean="0"/>
              <a:t>51</a:t>
            </a:fld>
            <a:endParaRPr lang="en-US"/>
          </a:p>
        </p:txBody>
      </p:sp>
    </p:spTree>
    <p:extLst>
      <p:ext uri="{BB962C8B-B14F-4D97-AF65-F5344CB8AC3E}">
        <p14:creationId xmlns:p14="http://schemas.microsoft.com/office/powerpoint/2010/main" val="1792851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For</a:t>
            </a:r>
            <a:r>
              <a:rPr lang="en-US" b="1" baseline="0"/>
              <a:t> our final activity, instead of working at your tables, let’s talk as a group about how to focus a team, and keep them focused on results. I’ve listed one potential intervention (go over). Now we’d like to hear from you about other strategies you’ve used on your previous or current team to keep everyone’s eye on the prize.</a:t>
            </a:r>
            <a:endParaRPr lang="en-US" baseline="0"/>
          </a:p>
          <a:p>
            <a:endParaRPr lang="en-US" baseline="0"/>
          </a:p>
          <a:p>
            <a:r>
              <a:rPr lang="en-US" baseline="0"/>
              <a:t>Trust building so members could share their needs.  Goal definition. Score card that focuses on the collective progress of the team.</a:t>
            </a:r>
          </a:p>
          <a:p>
            <a:endParaRPr lang="en-US" baseline="0"/>
          </a:p>
          <a:p>
            <a:r>
              <a:rPr lang="en-US" baseline="0"/>
              <a:t>How can we reward behaviors that focus on team results?</a:t>
            </a:r>
          </a:p>
          <a:p>
            <a:endParaRPr lang="en-US" baseline="0"/>
          </a:p>
          <a:p>
            <a:r>
              <a:rPr lang="en-US" baseline="0"/>
              <a:t>*Note – we can pull score card development into the leadership workshop*</a:t>
            </a:r>
          </a:p>
          <a:p>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52</a:t>
            </a:fld>
            <a:endParaRPr lang="en-US"/>
          </a:p>
        </p:txBody>
      </p:sp>
    </p:spTree>
    <p:extLst>
      <p:ext uri="{BB962C8B-B14F-4D97-AF65-F5344CB8AC3E}">
        <p14:creationId xmlns:p14="http://schemas.microsoft.com/office/powerpoint/2010/main" val="23820920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If you turn the five dysfunctions around, you will find yourself with a highly functional team.  (Read off all five).  Recognize where these come from?</a:t>
            </a:r>
            <a:endParaRPr lang="en-US"/>
          </a:p>
        </p:txBody>
      </p:sp>
      <p:sp>
        <p:nvSpPr>
          <p:cNvPr id="4" name="Slide Number Placeholder 3"/>
          <p:cNvSpPr>
            <a:spLocks noGrp="1"/>
          </p:cNvSpPr>
          <p:nvPr>
            <p:ph type="sldNum" sz="quarter" idx="10"/>
          </p:nvPr>
        </p:nvSpPr>
        <p:spPr/>
        <p:txBody>
          <a:bodyPr/>
          <a:lstStyle/>
          <a:p>
            <a:fld id="{B3071360-8DDC-4EA5-9D93-9E691C03DBDF}" type="slidenum">
              <a:rPr lang="en-US" smtClean="0"/>
              <a:t>55</a:t>
            </a:fld>
            <a:endParaRPr lang="en-US"/>
          </a:p>
        </p:txBody>
      </p:sp>
    </p:spTree>
    <p:extLst>
      <p:ext uri="{BB962C8B-B14F-4D97-AF65-F5344CB8AC3E}">
        <p14:creationId xmlns:p14="http://schemas.microsoft.com/office/powerpoint/2010/main" val="3249203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071360-8DDC-4EA5-9D93-9E691C03DBDF}" type="slidenum">
              <a:rPr lang="en-US" smtClean="0"/>
              <a:t>56</a:t>
            </a:fld>
            <a:endParaRPr lang="en-US"/>
          </a:p>
        </p:txBody>
      </p:sp>
    </p:spTree>
    <p:extLst>
      <p:ext uri="{BB962C8B-B14F-4D97-AF65-F5344CB8AC3E}">
        <p14:creationId xmlns:p14="http://schemas.microsoft.com/office/powerpoint/2010/main" val="13824360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57</a:t>
            </a:fld>
            <a:endParaRPr lang="en-US"/>
          </a:p>
        </p:txBody>
      </p:sp>
    </p:spTree>
    <p:extLst>
      <p:ext uri="{BB962C8B-B14F-4D97-AF65-F5344CB8AC3E}">
        <p14:creationId xmlns:p14="http://schemas.microsoft.com/office/powerpoint/2010/main" val="4200505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98F0F8-278E-49B2-B5CD-265D99E569A6}" type="slidenum">
              <a:rPr lang="en-US" smtClean="0"/>
              <a:t>58</a:t>
            </a:fld>
            <a:endParaRPr lang="en-US"/>
          </a:p>
        </p:txBody>
      </p:sp>
    </p:spTree>
    <p:extLst>
      <p:ext uri="{BB962C8B-B14F-4D97-AF65-F5344CB8AC3E}">
        <p14:creationId xmlns:p14="http://schemas.microsoft.com/office/powerpoint/2010/main" val="69503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What makes a great team? How do you tell if a team you’re on is dysfunctional? Friendly does not always equal functional. Conflict does not always indicate dysfunction.</a:t>
            </a:r>
          </a:p>
          <a:p>
            <a:endParaRPr lang="en-US">
              <a:cs typeface="Calibri"/>
            </a:endParaRPr>
          </a:p>
          <a:p>
            <a:r>
              <a:rPr lang="en-US">
                <a:cs typeface="Calibri"/>
              </a:rPr>
              <a:t>Consider a more "colorful" person/quote.</a:t>
            </a:r>
          </a:p>
          <a:p>
            <a:endParaRPr lang="en-US">
              <a:cs typeface="Calibri"/>
            </a:endParaRPr>
          </a:p>
        </p:txBody>
      </p:sp>
      <p:sp>
        <p:nvSpPr>
          <p:cNvPr id="4" name="Slide Number Placeholder 3"/>
          <p:cNvSpPr>
            <a:spLocks noGrp="1"/>
          </p:cNvSpPr>
          <p:nvPr>
            <p:ph type="sldNum" sz="quarter" idx="5"/>
          </p:nvPr>
        </p:nvSpPr>
        <p:spPr/>
        <p:txBody>
          <a:bodyPr/>
          <a:lstStyle/>
          <a:p>
            <a:fld id="{D9735279-9A22-4793-96F7-6A0EEB1B3E35}" type="slidenum">
              <a:rPr lang="en-US" smtClean="0"/>
              <a:t>5</a:t>
            </a:fld>
            <a:endParaRPr lang="en-US"/>
          </a:p>
        </p:txBody>
      </p:sp>
    </p:spTree>
    <p:extLst>
      <p:ext uri="{BB962C8B-B14F-4D97-AF65-F5344CB8AC3E}">
        <p14:creationId xmlns:p14="http://schemas.microsoft.com/office/powerpoint/2010/main" val="3602424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sz="1800"/>
          </a:p>
        </p:txBody>
      </p:sp>
      <p:sp>
        <p:nvSpPr>
          <p:cNvPr id="4" name="Slide Number Placeholder 3"/>
          <p:cNvSpPr>
            <a:spLocks noGrp="1"/>
          </p:cNvSpPr>
          <p:nvPr>
            <p:ph type="sldNum" sz="quarter" idx="10"/>
          </p:nvPr>
        </p:nvSpPr>
        <p:spPr/>
        <p:txBody>
          <a:bodyPr/>
          <a:lstStyle/>
          <a:p>
            <a:fld id="{B3071360-8DDC-4EA5-9D93-9E691C03DBDF}" type="slidenum">
              <a:rPr lang="en-US" smtClean="0"/>
              <a:t>6</a:t>
            </a:fld>
            <a:endParaRPr lang="en-US"/>
          </a:p>
        </p:txBody>
      </p:sp>
    </p:spTree>
    <p:extLst>
      <p:ext uri="{BB962C8B-B14F-4D97-AF65-F5344CB8AC3E}">
        <p14:creationId xmlns:p14="http://schemas.microsoft.com/office/powerpoint/2010/main" val="3461069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Groups that are not high functioning teams are still perfectly able to complete tasks.</a:t>
            </a:r>
          </a:p>
        </p:txBody>
      </p:sp>
      <p:sp>
        <p:nvSpPr>
          <p:cNvPr id="4" name="Slide Number Placeholder 3"/>
          <p:cNvSpPr>
            <a:spLocks noGrp="1"/>
          </p:cNvSpPr>
          <p:nvPr>
            <p:ph type="sldNum" sz="quarter" idx="10"/>
          </p:nvPr>
        </p:nvSpPr>
        <p:spPr/>
        <p:txBody>
          <a:bodyPr/>
          <a:lstStyle/>
          <a:p>
            <a:fld id="{953CCEBB-3E49-4FCB-90F6-15E123A39560}" type="slidenum">
              <a:rPr lang="en-US" smtClean="0"/>
              <a:t>7</a:t>
            </a:fld>
            <a:endParaRPr lang="en-US"/>
          </a:p>
        </p:txBody>
      </p:sp>
    </p:spTree>
    <p:extLst>
      <p:ext uri="{BB962C8B-B14F-4D97-AF65-F5344CB8AC3E}">
        <p14:creationId xmlns:p14="http://schemas.microsoft.com/office/powerpoint/2010/main" val="3185424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To be successful, teams have to master a number of challenges. </a:t>
            </a:r>
            <a:r>
              <a:rPr lang="en-US" sz="1800" baseline="0"/>
              <a:t> Really, what I should say is   “In order to BECOME a team a group of individuals must master a number of challenges. Many groups that we work with never actually get to the point where they are a functioning team. It could be an issue of TIME….each of these challenges take time……OR (next slide)</a:t>
            </a:r>
            <a:endParaRPr lang="en-US" sz="1800"/>
          </a:p>
        </p:txBody>
      </p:sp>
      <p:sp>
        <p:nvSpPr>
          <p:cNvPr id="4" name="Slide Number Placeholder 3"/>
          <p:cNvSpPr>
            <a:spLocks noGrp="1"/>
          </p:cNvSpPr>
          <p:nvPr>
            <p:ph type="sldNum" sz="quarter" idx="10"/>
          </p:nvPr>
        </p:nvSpPr>
        <p:spPr/>
        <p:txBody>
          <a:bodyPr/>
          <a:lstStyle/>
          <a:p>
            <a:fld id="{B3071360-8DDC-4EA5-9D93-9E691C03DBDF}" type="slidenum">
              <a:rPr lang="en-US" smtClean="0"/>
              <a:t>8</a:t>
            </a:fld>
            <a:endParaRPr lang="en-US"/>
          </a:p>
        </p:txBody>
      </p:sp>
    </p:spTree>
    <p:extLst>
      <p:ext uri="{BB962C8B-B14F-4D97-AF65-F5344CB8AC3E}">
        <p14:creationId xmlns:p14="http://schemas.microsoft.com/office/powerpoint/2010/main" val="836899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Here are the scores from the assessment you took.   For all scales, scores of 8-9  mean the dysfunctional is probably not an issue for your team.  As score of six or seven, means the dysfunction COULD be an issue for your team.  A score of 3-5 means the dysfunction needs to be addressed.  Looking at the scores I see here, it looks like the teams you are on could all do with a some Team TLC.  The goal of today’s sessions is to provide you with information to help you take on this task.</a:t>
            </a:r>
          </a:p>
          <a:p>
            <a:endParaRPr lang="en-US"/>
          </a:p>
        </p:txBody>
      </p:sp>
      <p:sp>
        <p:nvSpPr>
          <p:cNvPr id="4" name="Slide Number Placeholder 3"/>
          <p:cNvSpPr>
            <a:spLocks noGrp="1"/>
          </p:cNvSpPr>
          <p:nvPr>
            <p:ph type="sldNum" sz="quarter" idx="10"/>
          </p:nvPr>
        </p:nvSpPr>
        <p:spPr/>
        <p:txBody>
          <a:bodyPr/>
          <a:lstStyle/>
          <a:p>
            <a:fld id="{C2F0A3FD-F63A-4FF1-B028-9E64D9777F56}" type="slidenum">
              <a:rPr lang="en-US" smtClean="0"/>
              <a:t>9</a:t>
            </a:fld>
            <a:endParaRPr lang="en-US"/>
          </a:p>
        </p:txBody>
      </p:sp>
    </p:spTree>
    <p:extLst>
      <p:ext uri="{BB962C8B-B14F-4D97-AF65-F5344CB8AC3E}">
        <p14:creationId xmlns:p14="http://schemas.microsoft.com/office/powerpoint/2010/main" val="1399391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05D281-FBAC-9942-BA7B-2A5534EB440D}"/>
              </a:ext>
            </a:extLst>
          </p:cNvPr>
          <p:cNvSpPr/>
          <p:nvPr userDrawn="1"/>
        </p:nvSpPr>
        <p:spPr>
          <a:xfrm>
            <a:off x="0" y="5955920"/>
            <a:ext cx="12192000" cy="90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52CB68-F331-724D-AAFF-2852A9B8136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46EB8-E306-1D4A-9EE4-E151F775A300}"/>
              </a:ext>
            </a:extLst>
          </p:cNvPr>
          <p:cNvSpPr>
            <a:spLocks noGrp="1"/>
          </p:cNvSpPr>
          <p:nvPr>
            <p:ph type="ctrTitle"/>
          </p:nvPr>
        </p:nvSpPr>
        <p:spPr>
          <a:xfrm>
            <a:off x="908642" y="1669671"/>
            <a:ext cx="9964479" cy="1909762"/>
          </a:xfrm>
          <a:prstGeom prst="rect">
            <a:avLst/>
          </a:prstGeom>
        </p:spPr>
        <p:txBody>
          <a:bodyPr anchor="b"/>
          <a:lstStyle>
            <a:lvl1pPr algn="l">
              <a:defRPr sz="5400" b="1">
                <a:solidFill>
                  <a:schemeClr val="bg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20584A3C-B3DF-6B4F-9FDF-F57E59FFFC96}"/>
              </a:ext>
            </a:extLst>
          </p:cNvPr>
          <p:cNvSpPr>
            <a:spLocks noGrp="1"/>
          </p:cNvSpPr>
          <p:nvPr>
            <p:ph type="subTitle" idx="1"/>
          </p:nvPr>
        </p:nvSpPr>
        <p:spPr>
          <a:xfrm>
            <a:off x="908642" y="3671509"/>
            <a:ext cx="9964479" cy="1655762"/>
          </a:xfrm>
          <a:prstGeom prst="rect">
            <a:avLst/>
          </a:prstGeom>
        </p:spPr>
        <p:txBody>
          <a:bodyPr/>
          <a:lstStyle>
            <a:lvl1pPr marL="0" indent="0" algn="l">
              <a:buNone/>
              <a:defRPr sz="24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2BA54F-BE03-7041-8CC3-7CE1E854506F}"/>
              </a:ext>
            </a:extLst>
          </p:cNvPr>
          <p:cNvSpPr>
            <a:spLocks noGrp="1"/>
          </p:cNvSpPr>
          <p:nvPr>
            <p:ph type="dt" sz="half" idx="10"/>
          </p:nvPr>
        </p:nvSpPr>
        <p:spPr>
          <a:xfrm>
            <a:off x="908642" y="5568371"/>
            <a:ext cx="1947530" cy="365125"/>
          </a:xfrm>
        </p:spPr>
        <p:txBody>
          <a:bodyPr/>
          <a:lstStyle/>
          <a:p>
            <a:fld id="{43D4AFC4-32F9-FE4B-B812-1CE4F6EB9CA3}" type="datetimeFigureOut">
              <a:rPr lang="en-US" smtClean="0"/>
              <a:t>5/30/2020</a:t>
            </a:fld>
            <a:endParaRPr lang="en-US"/>
          </a:p>
        </p:txBody>
      </p:sp>
      <p:sp>
        <p:nvSpPr>
          <p:cNvPr id="5" name="Footer Placeholder 4">
            <a:extLst>
              <a:ext uri="{FF2B5EF4-FFF2-40B4-BE49-F238E27FC236}">
                <a16:creationId xmlns:a16="http://schemas.microsoft.com/office/drawing/2014/main" id="{B1D0DCD8-C452-5E46-8A77-D939C6C7E5C4}"/>
              </a:ext>
            </a:extLst>
          </p:cNvPr>
          <p:cNvSpPr>
            <a:spLocks noGrp="1"/>
          </p:cNvSpPr>
          <p:nvPr>
            <p:ph type="ftr" sz="quarter" idx="11"/>
          </p:nvPr>
        </p:nvSpPr>
        <p:spPr>
          <a:xfrm>
            <a:off x="3305843" y="5579582"/>
            <a:ext cx="2921295" cy="365125"/>
          </a:xfrm>
        </p:spPr>
        <p:txBody>
          <a:bodyPr/>
          <a:lstStyle/>
          <a:p>
            <a:endParaRPr lang="en-US"/>
          </a:p>
        </p:txBody>
      </p:sp>
      <p:sp>
        <p:nvSpPr>
          <p:cNvPr id="6" name="Slide Number Placeholder 5">
            <a:extLst>
              <a:ext uri="{FF2B5EF4-FFF2-40B4-BE49-F238E27FC236}">
                <a16:creationId xmlns:a16="http://schemas.microsoft.com/office/drawing/2014/main" id="{39B636A8-0BAA-2143-9F6B-E2EF940068E0}"/>
              </a:ext>
            </a:extLst>
          </p:cNvPr>
          <p:cNvSpPr>
            <a:spLocks noGrp="1"/>
          </p:cNvSpPr>
          <p:nvPr>
            <p:ph type="sldNum" sz="quarter" idx="12"/>
          </p:nvPr>
        </p:nvSpPr>
        <p:spPr>
          <a:xfrm>
            <a:off x="6676809" y="5579583"/>
            <a:ext cx="1947530" cy="365125"/>
          </a:xfrm>
        </p:spPr>
        <p:txBody>
          <a:bodyPr/>
          <a:lstStyle/>
          <a:p>
            <a:fld id="{293BE7E3-71D5-9942-9BDD-C1D66216F0CF}" type="slidenum">
              <a:rPr lang="en-US" smtClean="0"/>
              <a:t>‹#›</a:t>
            </a:fld>
            <a:endParaRPr lang="en-US"/>
          </a:p>
        </p:txBody>
      </p:sp>
      <p:sp>
        <p:nvSpPr>
          <p:cNvPr id="7" name="Rectangle 6">
            <a:extLst>
              <a:ext uri="{FF2B5EF4-FFF2-40B4-BE49-F238E27FC236}">
                <a16:creationId xmlns:a16="http://schemas.microsoft.com/office/drawing/2014/main" id="{C1559F45-5D94-1B4B-A6A0-AE68FD9E40D0}"/>
              </a:ext>
            </a:extLst>
          </p:cNvPr>
          <p:cNvSpPr/>
          <p:nvPr userDrawn="1"/>
        </p:nvSpPr>
        <p:spPr>
          <a:xfrm>
            <a:off x="0" y="5967131"/>
            <a:ext cx="12192000" cy="89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69AA8C3-F777-C747-AC6E-4355EBD6321B}"/>
              </a:ext>
            </a:extLst>
          </p:cNvPr>
          <p:cNvPicPr>
            <a:picLocks noChangeAspect="1"/>
          </p:cNvPicPr>
          <p:nvPr userDrawn="1"/>
        </p:nvPicPr>
        <p:blipFill>
          <a:blip r:embed="rId2"/>
          <a:stretch>
            <a:fillRect/>
          </a:stretch>
        </p:blipFill>
        <p:spPr>
          <a:xfrm>
            <a:off x="908642" y="618798"/>
            <a:ext cx="3865377" cy="667656"/>
          </a:xfrm>
          <a:prstGeom prst="rect">
            <a:avLst/>
          </a:prstGeom>
        </p:spPr>
      </p:pic>
      <p:pic>
        <p:nvPicPr>
          <p:cNvPr id="14" name="Picture 13" descr="A close up of a sign&#10;&#10;Description automatically generated">
            <a:extLst>
              <a:ext uri="{FF2B5EF4-FFF2-40B4-BE49-F238E27FC236}">
                <a16:creationId xmlns:a16="http://schemas.microsoft.com/office/drawing/2014/main" id="{C0F447BF-D7E8-E840-9D6C-3EE71CDEF97E}"/>
              </a:ext>
            </a:extLst>
          </p:cNvPr>
          <p:cNvPicPr>
            <a:picLocks noChangeAspect="1"/>
          </p:cNvPicPr>
          <p:nvPr userDrawn="1"/>
        </p:nvPicPr>
        <p:blipFill>
          <a:blip r:embed="rId3"/>
          <a:stretch>
            <a:fillRect/>
          </a:stretch>
        </p:blipFill>
        <p:spPr>
          <a:xfrm>
            <a:off x="2576428" y="6121431"/>
            <a:ext cx="1138278" cy="630819"/>
          </a:xfrm>
          <a:prstGeom prst="rect">
            <a:avLst/>
          </a:prstGeom>
        </p:spPr>
      </p:pic>
      <p:pic>
        <p:nvPicPr>
          <p:cNvPr id="16" name="Picture 15" descr="A picture containing food, drawing&#10;&#10;Description automatically generated">
            <a:extLst>
              <a:ext uri="{FF2B5EF4-FFF2-40B4-BE49-F238E27FC236}">
                <a16:creationId xmlns:a16="http://schemas.microsoft.com/office/drawing/2014/main" id="{5E5CE833-D29C-9840-B15F-F9F66E25487B}"/>
              </a:ext>
            </a:extLst>
          </p:cNvPr>
          <p:cNvPicPr>
            <a:picLocks noChangeAspect="1"/>
          </p:cNvPicPr>
          <p:nvPr userDrawn="1"/>
        </p:nvPicPr>
        <p:blipFill>
          <a:blip r:embed="rId4"/>
          <a:stretch>
            <a:fillRect/>
          </a:stretch>
        </p:blipFill>
        <p:spPr>
          <a:xfrm>
            <a:off x="4052925" y="6207303"/>
            <a:ext cx="1316517" cy="44289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3F83A60F-00DC-2441-AB87-2CBF184393C0}"/>
              </a:ext>
            </a:extLst>
          </p:cNvPr>
          <p:cNvPicPr>
            <a:picLocks noChangeAspect="1"/>
          </p:cNvPicPr>
          <p:nvPr userDrawn="1"/>
        </p:nvPicPr>
        <p:blipFill>
          <a:blip r:embed="rId5"/>
          <a:stretch>
            <a:fillRect/>
          </a:stretch>
        </p:blipFill>
        <p:spPr>
          <a:xfrm>
            <a:off x="5801550" y="6338045"/>
            <a:ext cx="1175212" cy="305213"/>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559953EE-8716-4A45-880B-1005CDE98E03}"/>
              </a:ext>
            </a:extLst>
          </p:cNvPr>
          <p:cNvPicPr>
            <a:picLocks noChangeAspect="1"/>
          </p:cNvPicPr>
          <p:nvPr userDrawn="1"/>
        </p:nvPicPr>
        <p:blipFill>
          <a:blip r:embed="rId6"/>
          <a:stretch>
            <a:fillRect/>
          </a:stretch>
        </p:blipFill>
        <p:spPr>
          <a:xfrm>
            <a:off x="7408870" y="6304154"/>
            <a:ext cx="2015756" cy="450677"/>
          </a:xfrm>
          <a:prstGeom prst="rect">
            <a:avLst/>
          </a:prstGeom>
        </p:spPr>
      </p:pic>
    </p:spTree>
    <p:extLst>
      <p:ext uri="{BB962C8B-B14F-4D97-AF65-F5344CB8AC3E}">
        <p14:creationId xmlns:p14="http://schemas.microsoft.com/office/powerpoint/2010/main" val="302017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1AAA36AF-19A6-7B49-A296-E29E1CD1FC2A}"/>
              </a:ext>
            </a:extLst>
          </p:cNvPr>
          <p:cNvSpPr>
            <a:spLocks noGrp="1"/>
          </p:cNvSpPr>
          <p:nvPr>
            <p:ph type="body" orient="vert" idx="1"/>
          </p:nvPr>
        </p:nvSpPr>
        <p:spPr>
          <a:xfrm>
            <a:off x="838200" y="1421585"/>
            <a:ext cx="10515600" cy="406481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8133F-946A-444D-B3DB-DE9C35212883}"/>
              </a:ext>
            </a:extLst>
          </p:cNvPr>
          <p:cNvSpPr>
            <a:spLocks noGrp="1"/>
          </p:cNvSpPr>
          <p:nvPr>
            <p:ph type="dt" sz="half" idx="10"/>
          </p:nvPr>
        </p:nvSpPr>
        <p:spPr/>
        <p:txBody>
          <a:bodyPr/>
          <a:lstStyle/>
          <a:p>
            <a:fld id="{43D4AFC4-32F9-FE4B-B812-1CE4F6EB9CA3}" type="datetimeFigureOut">
              <a:rPr lang="en-US" smtClean="0"/>
              <a:t>5/30/2020</a:t>
            </a:fld>
            <a:endParaRPr lang="en-US"/>
          </a:p>
        </p:txBody>
      </p:sp>
      <p:sp>
        <p:nvSpPr>
          <p:cNvPr id="5" name="Footer Placeholder 4">
            <a:extLst>
              <a:ext uri="{FF2B5EF4-FFF2-40B4-BE49-F238E27FC236}">
                <a16:creationId xmlns:a16="http://schemas.microsoft.com/office/drawing/2014/main" id="{03B4D795-DC7B-5743-9C39-CC752BF2D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E0297-A299-3C42-B861-1D4795B66054}"/>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8" name="Title 1">
            <a:extLst>
              <a:ext uri="{FF2B5EF4-FFF2-40B4-BE49-F238E27FC236}">
                <a16:creationId xmlns:a16="http://schemas.microsoft.com/office/drawing/2014/main" id="{D27700D0-6409-F84F-B00A-7F43EC3909D8}"/>
              </a:ext>
            </a:extLst>
          </p:cNvPr>
          <p:cNvSpPr>
            <a:spLocks noGrp="1"/>
          </p:cNvSpPr>
          <p:nvPr>
            <p:ph type="title"/>
          </p:nvPr>
        </p:nvSpPr>
        <p:spPr>
          <a:xfrm>
            <a:off x="838200" y="276447"/>
            <a:ext cx="10515600" cy="905872"/>
          </a:xfrm>
          <a:prstGeom prst="rect">
            <a:avLst/>
          </a:prstGeom>
        </p:spPr>
        <p:txBody>
          <a:bodyPr anchor="b"/>
          <a:lstStyle>
            <a:lvl1pPr>
              <a:defRPr sz="4400" b="1">
                <a:latin typeface="+mn-lt"/>
              </a:defRPr>
            </a:lvl1pPr>
          </a:lstStyle>
          <a:p>
            <a:r>
              <a:rPr lang="en-US"/>
              <a:t>Click to edit Master title style</a:t>
            </a:r>
          </a:p>
        </p:txBody>
      </p:sp>
    </p:spTree>
    <p:extLst>
      <p:ext uri="{BB962C8B-B14F-4D97-AF65-F5344CB8AC3E}">
        <p14:creationId xmlns:p14="http://schemas.microsoft.com/office/powerpoint/2010/main" val="985237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5B93DC-B7F0-7348-8005-D911221D3381}"/>
              </a:ext>
            </a:extLst>
          </p:cNvPr>
          <p:cNvSpPr>
            <a:spLocks noGrp="1"/>
          </p:cNvSpPr>
          <p:nvPr>
            <p:ph type="title" orient="vert"/>
          </p:nvPr>
        </p:nvSpPr>
        <p:spPr>
          <a:xfrm>
            <a:off x="8724900" y="1403498"/>
            <a:ext cx="2628900" cy="4072270"/>
          </a:xfrm>
          <a:prstGeom prst="rect">
            <a:avLst/>
          </a:prstGeom>
        </p:spPr>
        <p:txBody>
          <a:bodyPr vert="eaVert"/>
          <a:lstStyle>
            <a:lvl1pPr>
              <a:defRPr b="1">
                <a:latin typeface="+mn-lt"/>
              </a:defRPr>
            </a:lvl1pPr>
          </a:lstStyle>
          <a:p>
            <a:r>
              <a:rPr lang="en-US"/>
              <a:t>Click to edit Master title style</a:t>
            </a:r>
          </a:p>
        </p:txBody>
      </p:sp>
      <p:sp>
        <p:nvSpPr>
          <p:cNvPr id="3" name="Vertical Text Placeholder 2">
            <a:extLst>
              <a:ext uri="{FF2B5EF4-FFF2-40B4-BE49-F238E27FC236}">
                <a16:creationId xmlns:a16="http://schemas.microsoft.com/office/drawing/2014/main" id="{3B74820F-EB33-B041-8C1B-AB9439CB976D}"/>
              </a:ext>
            </a:extLst>
          </p:cNvPr>
          <p:cNvSpPr>
            <a:spLocks noGrp="1"/>
          </p:cNvSpPr>
          <p:nvPr>
            <p:ph type="body" orient="vert" idx="1"/>
          </p:nvPr>
        </p:nvSpPr>
        <p:spPr>
          <a:xfrm>
            <a:off x="838200" y="1403498"/>
            <a:ext cx="7734300" cy="407227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7D08C-298B-7B41-9B91-E3A98469B5CC}"/>
              </a:ext>
            </a:extLst>
          </p:cNvPr>
          <p:cNvSpPr>
            <a:spLocks noGrp="1"/>
          </p:cNvSpPr>
          <p:nvPr>
            <p:ph type="dt" sz="half" idx="10"/>
          </p:nvPr>
        </p:nvSpPr>
        <p:spPr/>
        <p:txBody>
          <a:bodyPr/>
          <a:lstStyle/>
          <a:p>
            <a:fld id="{43D4AFC4-32F9-FE4B-B812-1CE4F6EB9CA3}" type="datetimeFigureOut">
              <a:rPr lang="en-US" smtClean="0"/>
              <a:t>5/30/2020</a:t>
            </a:fld>
            <a:endParaRPr lang="en-US"/>
          </a:p>
        </p:txBody>
      </p:sp>
      <p:sp>
        <p:nvSpPr>
          <p:cNvPr id="5" name="Footer Placeholder 4">
            <a:extLst>
              <a:ext uri="{FF2B5EF4-FFF2-40B4-BE49-F238E27FC236}">
                <a16:creationId xmlns:a16="http://schemas.microsoft.com/office/drawing/2014/main" id="{F1EA7C10-2928-0541-B46D-7B4A1C103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C614B-3765-0E4D-A10C-39AC4E9CF98D}"/>
              </a:ext>
            </a:extLst>
          </p:cNvPr>
          <p:cNvSpPr>
            <a:spLocks noGrp="1"/>
          </p:cNvSpPr>
          <p:nvPr>
            <p:ph type="sldNum" sz="quarter" idx="12"/>
          </p:nvPr>
        </p:nvSpPr>
        <p:spPr/>
        <p:txBody>
          <a:bodyPr/>
          <a:lstStyle/>
          <a:p>
            <a:fld id="{293BE7E3-71D5-9942-9BDD-C1D66216F0CF}" type="slidenum">
              <a:rPr lang="en-US" smtClean="0"/>
              <a:t>‹#›</a:t>
            </a:fld>
            <a:endParaRPr lang="en-US"/>
          </a:p>
        </p:txBody>
      </p:sp>
    </p:spTree>
    <p:extLst>
      <p:ext uri="{BB962C8B-B14F-4D97-AF65-F5344CB8AC3E}">
        <p14:creationId xmlns:p14="http://schemas.microsoft.com/office/powerpoint/2010/main" val="2519873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0"/>
            <a:ext cx="2844800" cy="274638"/>
          </a:xfrm>
          <a:prstGeom prst="rect">
            <a:avLst/>
          </a:prstGeom>
        </p:spPr>
        <p:txBody>
          <a:bodyPr/>
          <a:lstStyle/>
          <a:p>
            <a:pPr>
              <a:defRPr/>
            </a:pPr>
            <a:fld id="{D1061E51-37AC-4A82-9E58-2EDEF71C1066}" type="datetime1">
              <a:rPr lang="en-US" smtClean="0"/>
              <a:pPr>
                <a:defRPr/>
              </a:pPr>
              <a:t>5/30/2020</a:t>
            </a:fld>
            <a:endParaRPr lang="en-US"/>
          </a:p>
        </p:txBody>
      </p:sp>
      <p:sp>
        <p:nvSpPr>
          <p:cNvPr id="4" name="Slide Number Placeholder 3"/>
          <p:cNvSpPr>
            <a:spLocks noGrp="1"/>
          </p:cNvSpPr>
          <p:nvPr>
            <p:ph type="sldNum" sz="quarter" idx="11"/>
          </p:nvPr>
        </p:nvSpPr>
        <p:spPr>
          <a:xfrm>
            <a:off x="9347201" y="0"/>
            <a:ext cx="2844800" cy="274638"/>
          </a:xfrm>
          <a:prstGeom prst="rect">
            <a:avLst/>
          </a:prstGeom>
        </p:spPr>
        <p:txBody>
          <a:bodyPr/>
          <a:lstStyle/>
          <a:p>
            <a:pPr>
              <a:defRPr/>
            </a:pPr>
            <a:fld id="{895FD8B8-8BF0-4505-B095-698A56F3206E}" type="slidenum">
              <a:rPr lang="en-US" smtClean="0"/>
              <a:pPr>
                <a:defRPr/>
              </a:pPr>
              <a:t>‹#›</a:t>
            </a:fld>
            <a:endParaRPr lang="en-US"/>
          </a:p>
        </p:txBody>
      </p:sp>
      <p:sp>
        <p:nvSpPr>
          <p:cNvPr id="6" name="Rectangle 2"/>
          <p:cNvSpPr>
            <a:spLocks noGrp="1"/>
          </p:cNvSpPr>
          <p:nvPr>
            <p:ph type="title" idx="4294967295"/>
          </p:nvPr>
        </p:nvSpPr>
        <p:spPr>
          <a:xfrm>
            <a:off x="609600" y="990599"/>
            <a:ext cx="10972801" cy="1143000"/>
          </a:xfrm>
        </p:spPr>
        <p:txBody>
          <a:bodyPr/>
          <a:lstStyle/>
          <a:p>
            <a:endParaRPr lang="en-US">
              <a:latin typeface="Arial" charset="0"/>
              <a:ea typeface="ＭＳ Ｐゴシック" pitchFamily="-112" charset="-128"/>
              <a:cs typeface="Arial" charset="0"/>
            </a:endParaRPr>
          </a:p>
        </p:txBody>
      </p:sp>
      <p:sp>
        <p:nvSpPr>
          <p:cNvPr id="7" name="Rectangle 3"/>
          <p:cNvSpPr>
            <a:spLocks noGrp="1"/>
          </p:cNvSpPr>
          <p:nvPr>
            <p:ph type="body" idx="4294967295"/>
          </p:nvPr>
        </p:nvSpPr>
        <p:spPr>
          <a:xfrm>
            <a:off x="609600" y="2133600"/>
            <a:ext cx="10972801" cy="3886200"/>
          </a:xfrm>
        </p:spPr>
        <p:txBody>
          <a:bodyPr/>
          <a:lstStyle/>
          <a:p>
            <a:endParaRPr lang="en-US">
              <a:latin typeface="Arial" charset="0"/>
              <a:ea typeface="ＭＳ Ｐゴシック" pitchFamily="-112" charset="-128"/>
              <a:cs typeface="Arial" charset="0"/>
            </a:endParaRPr>
          </a:p>
        </p:txBody>
      </p:sp>
    </p:spTree>
    <p:extLst>
      <p:ext uri="{BB962C8B-B14F-4D97-AF65-F5344CB8AC3E}">
        <p14:creationId xmlns:p14="http://schemas.microsoft.com/office/powerpoint/2010/main" val="3017239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10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92C768-AD12-7C48-837A-6BAF5AC9C3B3}"/>
              </a:ext>
            </a:extLst>
          </p:cNvPr>
          <p:cNvSpPr>
            <a:spLocks noGrp="1"/>
          </p:cNvSpPr>
          <p:nvPr>
            <p:ph idx="1"/>
          </p:nvPr>
        </p:nvSpPr>
        <p:spPr>
          <a:xfrm>
            <a:off x="838200" y="1421585"/>
            <a:ext cx="10515600" cy="4064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EEF29-B130-024C-8287-729FAAB36D02}"/>
              </a:ext>
            </a:extLst>
          </p:cNvPr>
          <p:cNvSpPr>
            <a:spLocks noGrp="1"/>
          </p:cNvSpPr>
          <p:nvPr>
            <p:ph type="dt" sz="half" idx="10"/>
          </p:nvPr>
        </p:nvSpPr>
        <p:spPr/>
        <p:txBody>
          <a:bodyPr/>
          <a:lstStyle/>
          <a:p>
            <a:fld id="{43D4AFC4-32F9-FE4B-B812-1CE4F6EB9CA3}" type="datetimeFigureOut">
              <a:rPr lang="en-US" smtClean="0"/>
              <a:t>5/30/2020</a:t>
            </a:fld>
            <a:endParaRPr lang="en-US"/>
          </a:p>
        </p:txBody>
      </p:sp>
      <p:sp>
        <p:nvSpPr>
          <p:cNvPr id="5" name="Footer Placeholder 4">
            <a:extLst>
              <a:ext uri="{FF2B5EF4-FFF2-40B4-BE49-F238E27FC236}">
                <a16:creationId xmlns:a16="http://schemas.microsoft.com/office/drawing/2014/main" id="{790AA70B-C9C3-6D4E-84F5-700193953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5F71A9-B894-E24F-9F99-C848CAE283E1}"/>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8" name="Title 1">
            <a:extLst>
              <a:ext uri="{FF2B5EF4-FFF2-40B4-BE49-F238E27FC236}">
                <a16:creationId xmlns:a16="http://schemas.microsoft.com/office/drawing/2014/main" id="{B577550C-B4C4-6D4B-AFFA-BF96366F9C61}"/>
              </a:ext>
            </a:extLst>
          </p:cNvPr>
          <p:cNvSpPr>
            <a:spLocks noGrp="1"/>
          </p:cNvSpPr>
          <p:nvPr>
            <p:ph type="title"/>
          </p:nvPr>
        </p:nvSpPr>
        <p:spPr>
          <a:xfrm>
            <a:off x="838200" y="276447"/>
            <a:ext cx="10515600" cy="905872"/>
          </a:xfrm>
          <a:prstGeom prst="rect">
            <a:avLst/>
          </a:prstGeom>
        </p:spPr>
        <p:txBody>
          <a:bodyPr anchor="b"/>
          <a:lstStyle>
            <a:lvl1pPr>
              <a:defRPr sz="4400" b="1">
                <a:latin typeface="+mn-lt"/>
              </a:defRPr>
            </a:lvl1pPr>
          </a:lstStyle>
          <a:p>
            <a:r>
              <a:rPr lang="en-US"/>
              <a:t>Click to edit Master title style</a:t>
            </a:r>
          </a:p>
        </p:txBody>
      </p:sp>
    </p:spTree>
    <p:extLst>
      <p:ext uri="{BB962C8B-B14F-4D97-AF65-F5344CB8AC3E}">
        <p14:creationId xmlns:p14="http://schemas.microsoft.com/office/powerpoint/2010/main" val="3177883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5AD846-F290-584C-A108-D9A3089B67EF}"/>
              </a:ext>
            </a:extLst>
          </p:cNvPr>
          <p:cNvSpPr/>
          <p:nvPr userDrawn="1"/>
        </p:nvSpPr>
        <p:spPr>
          <a:xfrm>
            <a:off x="0" y="0"/>
            <a:ext cx="12192000" cy="1509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83617-6127-3842-ACB0-9D231C8C7CFC}"/>
              </a:ext>
            </a:extLst>
          </p:cNvPr>
          <p:cNvSpPr>
            <a:spLocks noGrp="1"/>
          </p:cNvSpPr>
          <p:nvPr>
            <p:ph type="title"/>
          </p:nvPr>
        </p:nvSpPr>
        <p:spPr>
          <a:xfrm>
            <a:off x="831850" y="954825"/>
            <a:ext cx="10515600" cy="2852737"/>
          </a:xfrm>
          <a:prstGeom prst="rect">
            <a:avLst/>
          </a:prstGeom>
        </p:spPr>
        <p:txBody>
          <a:bodyPr anchor="b"/>
          <a:lstStyle>
            <a:lvl1pPr>
              <a:defRPr sz="6000" b="1">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A0233C5D-65B6-594E-B0D6-2722E6D73134}"/>
              </a:ext>
            </a:extLst>
          </p:cNvPr>
          <p:cNvSpPr>
            <a:spLocks noGrp="1"/>
          </p:cNvSpPr>
          <p:nvPr>
            <p:ph type="body" idx="1"/>
          </p:nvPr>
        </p:nvSpPr>
        <p:spPr>
          <a:xfrm>
            <a:off x="831850" y="3834551"/>
            <a:ext cx="10515600" cy="1001332"/>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EB66DF-9310-A049-ACE2-2D0AC5A1F163}"/>
              </a:ext>
            </a:extLst>
          </p:cNvPr>
          <p:cNvSpPr>
            <a:spLocks noGrp="1"/>
          </p:cNvSpPr>
          <p:nvPr>
            <p:ph type="dt" sz="half" idx="10"/>
          </p:nvPr>
        </p:nvSpPr>
        <p:spPr/>
        <p:txBody>
          <a:bodyPr/>
          <a:lstStyle/>
          <a:p>
            <a:fld id="{43D4AFC4-32F9-FE4B-B812-1CE4F6EB9CA3}" type="datetimeFigureOut">
              <a:rPr lang="en-US" smtClean="0"/>
              <a:t>5/30/2020</a:t>
            </a:fld>
            <a:endParaRPr lang="en-US"/>
          </a:p>
        </p:txBody>
      </p:sp>
      <p:sp>
        <p:nvSpPr>
          <p:cNvPr id="5" name="Footer Placeholder 4">
            <a:extLst>
              <a:ext uri="{FF2B5EF4-FFF2-40B4-BE49-F238E27FC236}">
                <a16:creationId xmlns:a16="http://schemas.microsoft.com/office/drawing/2014/main" id="{F31715D1-C935-D145-9AAA-FF22AADDB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07910-9C48-5C46-B206-4D1F6C917598}"/>
              </a:ext>
            </a:extLst>
          </p:cNvPr>
          <p:cNvSpPr>
            <a:spLocks noGrp="1"/>
          </p:cNvSpPr>
          <p:nvPr>
            <p:ph type="sldNum" sz="quarter" idx="12"/>
          </p:nvPr>
        </p:nvSpPr>
        <p:spPr/>
        <p:txBody>
          <a:bodyPr/>
          <a:lstStyle/>
          <a:p>
            <a:fld id="{293BE7E3-71D5-9942-9BDD-C1D66216F0CF}" type="slidenum">
              <a:rPr lang="en-US" smtClean="0"/>
              <a:t>‹#›</a:t>
            </a:fld>
            <a:endParaRPr lang="en-US"/>
          </a:p>
        </p:txBody>
      </p:sp>
      <p:cxnSp>
        <p:nvCxnSpPr>
          <p:cNvPr id="11" name="Straight Connector 10">
            <a:extLst>
              <a:ext uri="{FF2B5EF4-FFF2-40B4-BE49-F238E27FC236}">
                <a16:creationId xmlns:a16="http://schemas.microsoft.com/office/drawing/2014/main" id="{81EED0BF-7AA4-7E4A-AB77-D44DA43B514A}"/>
              </a:ext>
            </a:extLst>
          </p:cNvPr>
          <p:cNvCxnSpPr/>
          <p:nvPr userDrawn="1"/>
        </p:nvCxnSpPr>
        <p:spPr>
          <a:xfrm>
            <a:off x="542260" y="922926"/>
            <a:ext cx="0" cy="4116905"/>
          </a:xfrm>
          <a:prstGeom prst="line">
            <a:avLst/>
          </a:prstGeom>
          <a:ln w="57150">
            <a:solidFill>
              <a:srgbClr val="BB1D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2B140-2D63-4C47-A116-8F42842F198A}"/>
              </a:ext>
            </a:extLst>
          </p:cNvPr>
          <p:cNvSpPr>
            <a:spLocks noGrp="1"/>
          </p:cNvSpPr>
          <p:nvPr>
            <p:ph sz="half" idx="1"/>
          </p:nvPr>
        </p:nvSpPr>
        <p:spPr>
          <a:xfrm>
            <a:off x="838200" y="1499191"/>
            <a:ext cx="5181600" cy="39872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6D2B64-C1CE-6546-8290-300D8B8060BF}"/>
              </a:ext>
            </a:extLst>
          </p:cNvPr>
          <p:cNvSpPr>
            <a:spLocks noGrp="1"/>
          </p:cNvSpPr>
          <p:nvPr>
            <p:ph sz="half" idx="2"/>
          </p:nvPr>
        </p:nvSpPr>
        <p:spPr>
          <a:xfrm>
            <a:off x="6172200" y="1499191"/>
            <a:ext cx="5181600" cy="39872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A0A9D8-3735-6B4D-BC19-E4E42786A522}"/>
              </a:ext>
            </a:extLst>
          </p:cNvPr>
          <p:cNvSpPr>
            <a:spLocks noGrp="1"/>
          </p:cNvSpPr>
          <p:nvPr>
            <p:ph type="dt" sz="half" idx="10"/>
          </p:nvPr>
        </p:nvSpPr>
        <p:spPr/>
        <p:txBody>
          <a:bodyPr/>
          <a:lstStyle/>
          <a:p>
            <a:fld id="{43D4AFC4-32F9-FE4B-B812-1CE4F6EB9CA3}" type="datetimeFigureOut">
              <a:rPr lang="en-US" smtClean="0"/>
              <a:t>5/30/2020</a:t>
            </a:fld>
            <a:endParaRPr lang="en-US"/>
          </a:p>
        </p:txBody>
      </p:sp>
      <p:sp>
        <p:nvSpPr>
          <p:cNvPr id="6" name="Footer Placeholder 5">
            <a:extLst>
              <a:ext uri="{FF2B5EF4-FFF2-40B4-BE49-F238E27FC236}">
                <a16:creationId xmlns:a16="http://schemas.microsoft.com/office/drawing/2014/main" id="{49748E31-B2BD-0D49-AFA0-CBBFD90BC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6CA30A-8F05-5344-9392-CBEE5E009837}"/>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9" name="Title 1">
            <a:extLst>
              <a:ext uri="{FF2B5EF4-FFF2-40B4-BE49-F238E27FC236}">
                <a16:creationId xmlns:a16="http://schemas.microsoft.com/office/drawing/2014/main" id="{E4179108-5D80-3546-AFEB-FE23C755361C}"/>
              </a:ext>
            </a:extLst>
          </p:cNvPr>
          <p:cNvSpPr>
            <a:spLocks noGrp="1"/>
          </p:cNvSpPr>
          <p:nvPr>
            <p:ph type="title"/>
          </p:nvPr>
        </p:nvSpPr>
        <p:spPr>
          <a:xfrm>
            <a:off x="838200" y="276447"/>
            <a:ext cx="10515600" cy="905872"/>
          </a:xfrm>
          <a:prstGeom prst="rect">
            <a:avLst/>
          </a:prstGeom>
        </p:spPr>
        <p:txBody>
          <a:bodyPr anchor="b"/>
          <a:lstStyle>
            <a:lvl1pPr>
              <a:defRPr sz="4400" b="1">
                <a:latin typeface="+mn-lt"/>
              </a:defRPr>
            </a:lvl1pPr>
          </a:lstStyle>
          <a:p>
            <a:r>
              <a:rPr lang="en-US"/>
              <a:t>Click to edit Master title style</a:t>
            </a:r>
          </a:p>
        </p:txBody>
      </p:sp>
    </p:spTree>
    <p:extLst>
      <p:ext uri="{BB962C8B-B14F-4D97-AF65-F5344CB8AC3E}">
        <p14:creationId xmlns:p14="http://schemas.microsoft.com/office/powerpoint/2010/main" val="421548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5660A-9950-D24E-B8A3-8FF3A5D2380A}"/>
              </a:ext>
            </a:extLst>
          </p:cNvPr>
          <p:cNvSpPr>
            <a:spLocks noGrp="1"/>
          </p:cNvSpPr>
          <p:nvPr>
            <p:ph type="body" idx="1"/>
          </p:nvPr>
        </p:nvSpPr>
        <p:spPr>
          <a:xfrm>
            <a:off x="839788" y="1425979"/>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EED0600-1C8E-AC4C-9C67-8EB129179546}"/>
              </a:ext>
            </a:extLst>
          </p:cNvPr>
          <p:cNvSpPr>
            <a:spLocks noGrp="1"/>
          </p:cNvSpPr>
          <p:nvPr>
            <p:ph type="body" sz="quarter" idx="3"/>
          </p:nvPr>
        </p:nvSpPr>
        <p:spPr>
          <a:xfrm>
            <a:off x="6172200" y="1425979"/>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12A5C147-7615-F34F-9771-C0BB71D1E855}"/>
              </a:ext>
            </a:extLst>
          </p:cNvPr>
          <p:cNvSpPr>
            <a:spLocks noGrp="1"/>
          </p:cNvSpPr>
          <p:nvPr>
            <p:ph type="dt" sz="half" idx="10"/>
          </p:nvPr>
        </p:nvSpPr>
        <p:spPr/>
        <p:txBody>
          <a:bodyPr/>
          <a:lstStyle/>
          <a:p>
            <a:fld id="{43D4AFC4-32F9-FE4B-B812-1CE4F6EB9CA3}" type="datetimeFigureOut">
              <a:rPr lang="en-US" smtClean="0"/>
              <a:t>5/30/2020</a:t>
            </a:fld>
            <a:endParaRPr lang="en-US"/>
          </a:p>
        </p:txBody>
      </p:sp>
      <p:sp>
        <p:nvSpPr>
          <p:cNvPr id="8" name="Footer Placeholder 7">
            <a:extLst>
              <a:ext uri="{FF2B5EF4-FFF2-40B4-BE49-F238E27FC236}">
                <a16:creationId xmlns:a16="http://schemas.microsoft.com/office/drawing/2014/main" id="{EBFE14AD-C5BD-964F-972A-AB597EA67E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EB6415-CF2C-BA49-98F1-CEB03CA303EA}"/>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10" name="Content Placeholder 2">
            <a:extLst>
              <a:ext uri="{FF2B5EF4-FFF2-40B4-BE49-F238E27FC236}">
                <a16:creationId xmlns:a16="http://schemas.microsoft.com/office/drawing/2014/main" id="{A1249608-6FDB-5E4D-9A96-B3DD3A64BC1A}"/>
              </a:ext>
            </a:extLst>
          </p:cNvPr>
          <p:cNvSpPr>
            <a:spLocks noGrp="1"/>
          </p:cNvSpPr>
          <p:nvPr>
            <p:ph sz="half" idx="13"/>
          </p:nvPr>
        </p:nvSpPr>
        <p:spPr>
          <a:xfrm>
            <a:off x="838200" y="2371060"/>
            <a:ext cx="5181600" cy="31153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A0CEEA57-3CF5-9147-8178-27E2317521D1}"/>
              </a:ext>
            </a:extLst>
          </p:cNvPr>
          <p:cNvSpPr>
            <a:spLocks noGrp="1"/>
          </p:cNvSpPr>
          <p:nvPr>
            <p:ph sz="half" idx="2"/>
          </p:nvPr>
        </p:nvSpPr>
        <p:spPr>
          <a:xfrm>
            <a:off x="6172200" y="2371060"/>
            <a:ext cx="5181600" cy="31153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F68373D-462F-1045-9511-8CDB81A1C979}"/>
              </a:ext>
            </a:extLst>
          </p:cNvPr>
          <p:cNvSpPr>
            <a:spLocks noGrp="1"/>
          </p:cNvSpPr>
          <p:nvPr>
            <p:ph type="title"/>
          </p:nvPr>
        </p:nvSpPr>
        <p:spPr>
          <a:xfrm>
            <a:off x="838200" y="276447"/>
            <a:ext cx="10515600" cy="905872"/>
          </a:xfrm>
          <a:prstGeom prst="rect">
            <a:avLst/>
          </a:prstGeom>
        </p:spPr>
        <p:txBody>
          <a:bodyPr anchor="b"/>
          <a:lstStyle>
            <a:lvl1pPr>
              <a:defRPr sz="4400" b="1">
                <a:latin typeface="+mn-lt"/>
              </a:defRPr>
            </a:lvl1pPr>
          </a:lstStyle>
          <a:p>
            <a:r>
              <a:rPr lang="en-US"/>
              <a:t>Click to edit Master title style</a:t>
            </a:r>
          </a:p>
        </p:txBody>
      </p:sp>
    </p:spTree>
    <p:extLst>
      <p:ext uri="{BB962C8B-B14F-4D97-AF65-F5344CB8AC3E}">
        <p14:creationId xmlns:p14="http://schemas.microsoft.com/office/powerpoint/2010/main" val="105412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CE2F66E-4FF1-AB41-AA9A-5C9875C6E17A}"/>
              </a:ext>
            </a:extLst>
          </p:cNvPr>
          <p:cNvSpPr>
            <a:spLocks noGrp="1"/>
          </p:cNvSpPr>
          <p:nvPr>
            <p:ph type="dt" sz="half" idx="10"/>
          </p:nvPr>
        </p:nvSpPr>
        <p:spPr/>
        <p:txBody>
          <a:bodyPr/>
          <a:lstStyle/>
          <a:p>
            <a:fld id="{43D4AFC4-32F9-FE4B-B812-1CE4F6EB9CA3}" type="datetimeFigureOut">
              <a:rPr lang="en-US" smtClean="0"/>
              <a:t>5/30/2020</a:t>
            </a:fld>
            <a:endParaRPr lang="en-US"/>
          </a:p>
        </p:txBody>
      </p:sp>
      <p:sp>
        <p:nvSpPr>
          <p:cNvPr id="4" name="Footer Placeholder 3">
            <a:extLst>
              <a:ext uri="{FF2B5EF4-FFF2-40B4-BE49-F238E27FC236}">
                <a16:creationId xmlns:a16="http://schemas.microsoft.com/office/drawing/2014/main" id="{E89D992C-9B3F-7D4C-983F-7A9592434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37692C-09C3-E740-8CEF-ABD3AE4F6A75}"/>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7" name="Title 1">
            <a:extLst>
              <a:ext uri="{FF2B5EF4-FFF2-40B4-BE49-F238E27FC236}">
                <a16:creationId xmlns:a16="http://schemas.microsoft.com/office/drawing/2014/main" id="{222AEE5A-D5EF-C84E-8FC7-9319AE607D26}"/>
              </a:ext>
            </a:extLst>
          </p:cNvPr>
          <p:cNvSpPr>
            <a:spLocks noGrp="1"/>
          </p:cNvSpPr>
          <p:nvPr>
            <p:ph type="title"/>
          </p:nvPr>
        </p:nvSpPr>
        <p:spPr>
          <a:xfrm>
            <a:off x="838200" y="276447"/>
            <a:ext cx="10515600" cy="905872"/>
          </a:xfrm>
          <a:prstGeom prst="rect">
            <a:avLst/>
          </a:prstGeom>
        </p:spPr>
        <p:txBody>
          <a:bodyPr anchor="b"/>
          <a:lstStyle>
            <a:lvl1pPr>
              <a:defRPr sz="4400" b="1">
                <a:latin typeface="+mn-lt"/>
              </a:defRPr>
            </a:lvl1pPr>
          </a:lstStyle>
          <a:p>
            <a:r>
              <a:rPr lang="en-US"/>
              <a:t>Click to edit Master title style</a:t>
            </a:r>
          </a:p>
        </p:txBody>
      </p:sp>
    </p:spTree>
    <p:extLst>
      <p:ext uri="{BB962C8B-B14F-4D97-AF65-F5344CB8AC3E}">
        <p14:creationId xmlns:p14="http://schemas.microsoft.com/office/powerpoint/2010/main" val="154026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25604-3056-AC41-AE23-72FF54461064}"/>
              </a:ext>
            </a:extLst>
          </p:cNvPr>
          <p:cNvSpPr>
            <a:spLocks noGrp="1"/>
          </p:cNvSpPr>
          <p:nvPr>
            <p:ph type="dt" sz="half" idx="10"/>
          </p:nvPr>
        </p:nvSpPr>
        <p:spPr/>
        <p:txBody>
          <a:bodyPr/>
          <a:lstStyle/>
          <a:p>
            <a:fld id="{43D4AFC4-32F9-FE4B-B812-1CE4F6EB9CA3}" type="datetimeFigureOut">
              <a:rPr lang="en-US" smtClean="0"/>
              <a:t>5/30/2020</a:t>
            </a:fld>
            <a:endParaRPr lang="en-US"/>
          </a:p>
        </p:txBody>
      </p:sp>
      <p:sp>
        <p:nvSpPr>
          <p:cNvPr id="3" name="Footer Placeholder 2">
            <a:extLst>
              <a:ext uri="{FF2B5EF4-FFF2-40B4-BE49-F238E27FC236}">
                <a16:creationId xmlns:a16="http://schemas.microsoft.com/office/drawing/2014/main" id="{C693975B-1B43-E846-9DEB-E18E2C78AA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9EE75-1B2D-344A-AAA9-E48D63010C7E}"/>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5" name="Rectangle 4">
            <a:extLst>
              <a:ext uri="{FF2B5EF4-FFF2-40B4-BE49-F238E27FC236}">
                <a16:creationId xmlns:a16="http://schemas.microsoft.com/office/drawing/2014/main" id="{346EC7F8-3C31-934B-BD54-F8669E8F0855}"/>
              </a:ext>
            </a:extLst>
          </p:cNvPr>
          <p:cNvSpPr/>
          <p:nvPr userDrawn="1"/>
        </p:nvSpPr>
        <p:spPr>
          <a:xfrm>
            <a:off x="733647" y="914400"/>
            <a:ext cx="10940902" cy="861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826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A2725-2D34-4D46-87FA-0C6B754BD310}"/>
              </a:ext>
            </a:extLst>
          </p:cNvPr>
          <p:cNvSpPr>
            <a:spLocks noGrp="1"/>
          </p:cNvSpPr>
          <p:nvPr>
            <p:ph idx="1"/>
          </p:nvPr>
        </p:nvSpPr>
        <p:spPr>
          <a:xfrm>
            <a:off x="5183188" y="1425978"/>
            <a:ext cx="6172200" cy="4060422"/>
          </a:xfrm>
          <a:prstGeom prst="rect">
            <a:avLst/>
          </a:prstGeo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2905B10-01BA-CD4B-B5FA-D7E3D93B6680}"/>
              </a:ext>
            </a:extLst>
          </p:cNvPr>
          <p:cNvSpPr>
            <a:spLocks noGrp="1"/>
          </p:cNvSpPr>
          <p:nvPr>
            <p:ph type="title"/>
          </p:nvPr>
        </p:nvSpPr>
        <p:spPr>
          <a:xfrm>
            <a:off x="839788" y="1425978"/>
            <a:ext cx="3932237" cy="840687"/>
          </a:xfrm>
          <a:prstGeom prst="rect">
            <a:avLst/>
          </a:prstGeom>
        </p:spPr>
        <p:txBody>
          <a:bodyPr anchor="b"/>
          <a:lstStyle>
            <a:lvl1pPr>
              <a:defRPr sz="2800" b="1">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FF89BD27-C1E2-2C4D-837E-B6A693ADB103}"/>
              </a:ext>
            </a:extLst>
          </p:cNvPr>
          <p:cNvSpPr>
            <a:spLocks noGrp="1"/>
          </p:cNvSpPr>
          <p:nvPr>
            <p:ph type="body" sz="half" idx="2"/>
          </p:nvPr>
        </p:nvSpPr>
        <p:spPr>
          <a:xfrm>
            <a:off x="839788" y="2371060"/>
            <a:ext cx="3932237" cy="311534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C6A81B-49C5-EF43-89D0-6C68F672B39F}"/>
              </a:ext>
            </a:extLst>
          </p:cNvPr>
          <p:cNvSpPr>
            <a:spLocks noGrp="1"/>
          </p:cNvSpPr>
          <p:nvPr>
            <p:ph type="dt" sz="half" idx="10"/>
          </p:nvPr>
        </p:nvSpPr>
        <p:spPr/>
        <p:txBody>
          <a:bodyPr/>
          <a:lstStyle/>
          <a:p>
            <a:fld id="{43D4AFC4-32F9-FE4B-B812-1CE4F6EB9CA3}" type="datetimeFigureOut">
              <a:rPr lang="en-US" smtClean="0"/>
              <a:t>5/30/2020</a:t>
            </a:fld>
            <a:endParaRPr lang="en-US"/>
          </a:p>
        </p:txBody>
      </p:sp>
      <p:sp>
        <p:nvSpPr>
          <p:cNvPr id="6" name="Footer Placeholder 5">
            <a:extLst>
              <a:ext uri="{FF2B5EF4-FFF2-40B4-BE49-F238E27FC236}">
                <a16:creationId xmlns:a16="http://schemas.microsoft.com/office/drawing/2014/main" id="{3DC0E11A-0831-EF47-9379-D878800EB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57E8AD-5B4A-9B44-A096-12AB8D4FB9E5}"/>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9" name="Title 1">
            <a:extLst>
              <a:ext uri="{FF2B5EF4-FFF2-40B4-BE49-F238E27FC236}">
                <a16:creationId xmlns:a16="http://schemas.microsoft.com/office/drawing/2014/main" id="{1EE62CAC-FA66-BD4F-9C80-D051FAA32063}"/>
              </a:ext>
            </a:extLst>
          </p:cNvPr>
          <p:cNvSpPr txBox="1">
            <a:spLocks/>
          </p:cNvSpPr>
          <p:nvPr userDrawn="1"/>
        </p:nvSpPr>
        <p:spPr>
          <a:xfrm>
            <a:off x="838200" y="276447"/>
            <a:ext cx="10515600" cy="905872"/>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Click to edit Master title style</a:t>
            </a:r>
          </a:p>
        </p:txBody>
      </p:sp>
    </p:spTree>
    <p:extLst>
      <p:ext uri="{BB962C8B-B14F-4D97-AF65-F5344CB8AC3E}">
        <p14:creationId xmlns:p14="http://schemas.microsoft.com/office/powerpoint/2010/main" val="1804667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B735B7-1146-E04A-A33B-BD89F0462DE0}"/>
              </a:ext>
            </a:extLst>
          </p:cNvPr>
          <p:cNvSpPr>
            <a:spLocks noGrp="1"/>
          </p:cNvSpPr>
          <p:nvPr>
            <p:ph type="pic" idx="1"/>
          </p:nvPr>
        </p:nvSpPr>
        <p:spPr>
          <a:xfrm>
            <a:off x="5183188" y="1425978"/>
            <a:ext cx="6172200" cy="406042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73F19A5B-4B2F-D648-86A9-76D69941B63B}"/>
              </a:ext>
            </a:extLst>
          </p:cNvPr>
          <p:cNvSpPr>
            <a:spLocks noGrp="1"/>
          </p:cNvSpPr>
          <p:nvPr>
            <p:ph type="dt" sz="half" idx="10"/>
          </p:nvPr>
        </p:nvSpPr>
        <p:spPr/>
        <p:txBody>
          <a:bodyPr/>
          <a:lstStyle/>
          <a:p>
            <a:fld id="{43D4AFC4-32F9-FE4B-B812-1CE4F6EB9CA3}" type="datetimeFigureOut">
              <a:rPr lang="en-US" smtClean="0"/>
              <a:t>5/30/2020</a:t>
            </a:fld>
            <a:endParaRPr lang="en-US"/>
          </a:p>
        </p:txBody>
      </p:sp>
      <p:sp>
        <p:nvSpPr>
          <p:cNvPr id="6" name="Footer Placeholder 5">
            <a:extLst>
              <a:ext uri="{FF2B5EF4-FFF2-40B4-BE49-F238E27FC236}">
                <a16:creationId xmlns:a16="http://schemas.microsoft.com/office/drawing/2014/main" id="{B421173F-2597-D143-B860-E016955AF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8A7740-AA65-364A-884B-6FA3E3EFE382}"/>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12" name="Title 1">
            <a:extLst>
              <a:ext uri="{FF2B5EF4-FFF2-40B4-BE49-F238E27FC236}">
                <a16:creationId xmlns:a16="http://schemas.microsoft.com/office/drawing/2014/main" id="{8B3D9F37-9F53-9D44-B7E9-A2502DAD2F62}"/>
              </a:ext>
            </a:extLst>
          </p:cNvPr>
          <p:cNvSpPr>
            <a:spLocks noGrp="1"/>
          </p:cNvSpPr>
          <p:nvPr>
            <p:ph type="title"/>
          </p:nvPr>
        </p:nvSpPr>
        <p:spPr>
          <a:xfrm>
            <a:off x="839788" y="1425978"/>
            <a:ext cx="3932237" cy="840687"/>
          </a:xfrm>
          <a:prstGeom prst="rect">
            <a:avLst/>
          </a:prstGeom>
        </p:spPr>
        <p:txBody>
          <a:bodyPr anchor="b"/>
          <a:lstStyle>
            <a:lvl1pPr>
              <a:defRPr sz="2800" b="1">
                <a:latin typeface="+mn-lt"/>
              </a:defRPr>
            </a:lvl1pPr>
          </a:lstStyle>
          <a:p>
            <a:r>
              <a:rPr lang="en-US"/>
              <a:t>Click to edit Master title style</a:t>
            </a:r>
          </a:p>
        </p:txBody>
      </p:sp>
      <p:sp>
        <p:nvSpPr>
          <p:cNvPr id="13" name="Text Placeholder 3">
            <a:extLst>
              <a:ext uri="{FF2B5EF4-FFF2-40B4-BE49-F238E27FC236}">
                <a16:creationId xmlns:a16="http://schemas.microsoft.com/office/drawing/2014/main" id="{8CB9BF4A-3598-3341-89F1-FE3D4659188D}"/>
              </a:ext>
            </a:extLst>
          </p:cNvPr>
          <p:cNvSpPr>
            <a:spLocks noGrp="1"/>
          </p:cNvSpPr>
          <p:nvPr>
            <p:ph type="body" sz="half" idx="2"/>
          </p:nvPr>
        </p:nvSpPr>
        <p:spPr>
          <a:xfrm>
            <a:off x="839788" y="2371060"/>
            <a:ext cx="3932237" cy="311534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C642C4-9FC5-F245-AF0B-E6FE62CABE5F}"/>
              </a:ext>
            </a:extLst>
          </p:cNvPr>
          <p:cNvSpPr txBox="1">
            <a:spLocks/>
          </p:cNvSpPr>
          <p:nvPr userDrawn="1"/>
        </p:nvSpPr>
        <p:spPr>
          <a:xfrm>
            <a:off x="838200" y="276447"/>
            <a:ext cx="10515600" cy="905872"/>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Click to edit Master title style</a:t>
            </a:r>
          </a:p>
        </p:txBody>
      </p:sp>
    </p:spTree>
    <p:extLst>
      <p:ext uri="{BB962C8B-B14F-4D97-AF65-F5344CB8AC3E}">
        <p14:creationId xmlns:p14="http://schemas.microsoft.com/office/powerpoint/2010/main" val="3017002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11B182C-527F-044D-8A7D-3CEE6608919E}"/>
              </a:ext>
            </a:extLst>
          </p:cNvPr>
          <p:cNvSpPr>
            <a:spLocks noGrp="1"/>
          </p:cNvSpPr>
          <p:nvPr>
            <p:ph type="dt" sz="half" idx="2"/>
          </p:nvPr>
        </p:nvSpPr>
        <p:spPr>
          <a:xfrm>
            <a:off x="838200" y="559079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4AFC4-32F9-FE4B-B812-1CE4F6EB9CA3}" type="datetimeFigureOut">
              <a:rPr lang="en-US" smtClean="0"/>
              <a:t>5/30/2020</a:t>
            </a:fld>
            <a:endParaRPr lang="en-US"/>
          </a:p>
        </p:txBody>
      </p:sp>
      <p:sp>
        <p:nvSpPr>
          <p:cNvPr id="5" name="Footer Placeholder 4">
            <a:extLst>
              <a:ext uri="{FF2B5EF4-FFF2-40B4-BE49-F238E27FC236}">
                <a16:creationId xmlns:a16="http://schemas.microsoft.com/office/drawing/2014/main" id="{5E81D602-1763-E647-8B25-8F67C6E705A8}"/>
              </a:ext>
            </a:extLst>
          </p:cNvPr>
          <p:cNvSpPr>
            <a:spLocks noGrp="1"/>
          </p:cNvSpPr>
          <p:nvPr>
            <p:ph type="ftr" sz="quarter" idx="3"/>
          </p:nvPr>
        </p:nvSpPr>
        <p:spPr>
          <a:xfrm>
            <a:off x="4038600" y="559079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1F7F28-5B43-C442-BBF3-BE8F4276FF8B}"/>
              </a:ext>
            </a:extLst>
          </p:cNvPr>
          <p:cNvSpPr>
            <a:spLocks noGrp="1"/>
          </p:cNvSpPr>
          <p:nvPr>
            <p:ph type="sldNum" sz="quarter" idx="4"/>
          </p:nvPr>
        </p:nvSpPr>
        <p:spPr>
          <a:xfrm>
            <a:off x="8610600" y="559079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3BE7E3-71D5-9942-9BDD-C1D66216F0CF}" type="slidenum">
              <a:rPr lang="en-US" smtClean="0"/>
              <a:t>‹#›</a:t>
            </a:fld>
            <a:endParaRPr lang="en-US"/>
          </a:p>
        </p:txBody>
      </p:sp>
      <p:cxnSp>
        <p:nvCxnSpPr>
          <p:cNvPr id="8" name="Straight Connector 7">
            <a:extLst>
              <a:ext uri="{FF2B5EF4-FFF2-40B4-BE49-F238E27FC236}">
                <a16:creationId xmlns:a16="http://schemas.microsoft.com/office/drawing/2014/main" id="{022A0FFE-908D-FA44-AB71-61D1B04808CD}"/>
              </a:ext>
            </a:extLst>
          </p:cNvPr>
          <p:cNvCxnSpPr>
            <a:cxnSpLocks/>
          </p:cNvCxnSpPr>
          <p:nvPr userDrawn="1"/>
        </p:nvCxnSpPr>
        <p:spPr>
          <a:xfrm>
            <a:off x="827567" y="1244009"/>
            <a:ext cx="10595506" cy="0"/>
          </a:xfrm>
          <a:prstGeom prst="line">
            <a:avLst/>
          </a:prstGeom>
          <a:ln w="57150">
            <a:solidFill>
              <a:srgbClr val="BB1D28"/>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125BB41-4E05-404E-97E1-5E28B33BD157}"/>
              </a:ext>
            </a:extLst>
          </p:cNvPr>
          <p:cNvPicPr>
            <a:picLocks noChangeAspect="1"/>
          </p:cNvPicPr>
          <p:nvPr userDrawn="1"/>
        </p:nvPicPr>
        <p:blipFill>
          <a:blip r:embed="rId15"/>
          <a:stretch>
            <a:fillRect/>
          </a:stretch>
        </p:blipFill>
        <p:spPr>
          <a:xfrm>
            <a:off x="0" y="5969609"/>
            <a:ext cx="12192000" cy="888391"/>
          </a:xfrm>
          <a:prstGeom prst="rect">
            <a:avLst/>
          </a:prstGeom>
        </p:spPr>
      </p:pic>
    </p:spTree>
    <p:extLst>
      <p:ext uri="{BB962C8B-B14F-4D97-AF65-F5344CB8AC3E}">
        <p14:creationId xmlns:p14="http://schemas.microsoft.com/office/powerpoint/2010/main" val="3292279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tiff"/><Relationship Id="rId4" Type="http://schemas.openxmlformats.org/officeDocument/2006/relationships/image" Target="../media/image30.tiff"/></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iff"/><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microsoft.com/office/2007/relationships/hdphoto" Target="../media/hdphoto8.wdp"/></Relationships>
</file>

<file path=ppt/slides/_rels/slide59.xml.rels><?xml version="1.0" encoding="UTF-8" standalone="yes"?>
<Relationships xmlns="http://schemas.openxmlformats.org/package/2006/relationships"><Relationship Id="rId3" Type="http://schemas.openxmlformats.org/officeDocument/2006/relationships/hyperlink" Target="https://www.teamsciencetoolkit.cancer.gov/public/Home.aspx" TargetMode="External"/><Relationship Id="rId2" Type="http://schemas.openxmlformats.org/officeDocument/2006/relationships/hyperlink" Target="cctst.org/programs/cis" TargetMode="External"/><Relationship Id="rId1" Type="http://schemas.openxmlformats.org/officeDocument/2006/relationships/slideLayout" Target="../slideLayouts/slideLayout6.xml"/><Relationship Id="rId4" Type="http://schemas.openxmlformats.org/officeDocument/2006/relationships/hyperlink" Target="http://www.teamscience.ne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74EC-8474-4448-AD74-7C004C52EC05}"/>
              </a:ext>
            </a:extLst>
          </p:cNvPr>
          <p:cNvSpPr>
            <a:spLocks noGrp="1"/>
          </p:cNvSpPr>
          <p:nvPr>
            <p:ph type="title"/>
          </p:nvPr>
        </p:nvSpPr>
        <p:spPr/>
        <p:txBody>
          <a:bodyPr/>
          <a:lstStyle/>
          <a:p>
            <a:r>
              <a:rPr lang="en-US"/>
              <a:t>Five Dysfunctions of a Team: </a:t>
            </a:r>
            <a:r>
              <a:rPr lang="en-US" sz="4800"/>
              <a:t>Symptoms, Assessment &amp; Intervention</a:t>
            </a:r>
          </a:p>
        </p:txBody>
      </p:sp>
      <p:sp>
        <p:nvSpPr>
          <p:cNvPr id="3" name="Text Placeholder 2">
            <a:extLst>
              <a:ext uri="{FF2B5EF4-FFF2-40B4-BE49-F238E27FC236}">
                <a16:creationId xmlns:a16="http://schemas.microsoft.com/office/drawing/2014/main" id="{166DC815-5A48-AC40-9613-0E20A5E0EC5E}"/>
              </a:ext>
            </a:extLst>
          </p:cNvPr>
          <p:cNvSpPr>
            <a:spLocks noGrp="1"/>
          </p:cNvSpPr>
          <p:nvPr>
            <p:ph type="body" idx="1"/>
          </p:nvPr>
        </p:nvSpPr>
        <p:spPr/>
        <p:txBody>
          <a:bodyPr anchor="t"/>
          <a:lstStyle/>
          <a:p>
            <a:r>
              <a:rPr lang="en-US"/>
              <a:t>Megan Johnstone, PhD</a:t>
            </a:r>
          </a:p>
          <a:p>
            <a:r>
              <a:rPr lang="en-US"/>
              <a:t>Jack Kues, PhD</a:t>
            </a:r>
          </a:p>
          <a:p>
            <a:r>
              <a:rPr lang="en-US"/>
              <a:t>Rebecca Lee, PhD, RN</a:t>
            </a:r>
          </a:p>
          <a:p>
            <a:endParaRPr lang="en-US">
              <a:cs typeface="Calibri" panose="020F0502020204030204"/>
            </a:endParaRPr>
          </a:p>
          <a:p>
            <a:endParaRPr lang="en-US">
              <a:cs typeface="Calibri" panose="020F0502020204030204"/>
            </a:endParaRPr>
          </a:p>
        </p:txBody>
      </p:sp>
      <p:sp>
        <p:nvSpPr>
          <p:cNvPr id="4" name="TextBox 3">
            <a:extLst>
              <a:ext uri="{FF2B5EF4-FFF2-40B4-BE49-F238E27FC236}">
                <a16:creationId xmlns:a16="http://schemas.microsoft.com/office/drawing/2014/main" id="{1592ED91-D722-427D-82C2-D5238F24F7B4}"/>
              </a:ext>
            </a:extLst>
          </p:cNvPr>
          <p:cNvSpPr txBox="1"/>
          <p:nvPr/>
        </p:nvSpPr>
        <p:spPr>
          <a:xfrm>
            <a:off x="844549" y="954825"/>
            <a:ext cx="3515415" cy="738664"/>
          </a:xfrm>
          <a:prstGeom prst="rect">
            <a:avLst/>
          </a:prstGeom>
          <a:noFill/>
        </p:spPr>
        <p:txBody>
          <a:bodyPr wrap="square" rtlCol="0">
            <a:spAutoFit/>
          </a:bodyPr>
          <a:lstStyle/>
          <a:p>
            <a:r>
              <a:rPr lang="en-US" sz="2400">
                <a:solidFill>
                  <a:schemeClr val="bg1">
                    <a:lumMod val="50000"/>
                  </a:schemeClr>
                </a:solidFill>
              </a:rPr>
              <a:t>February 28, 2020</a:t>
            </a:r>
          </a:p>
          <a:p>
            <a:endParaRPr lang="en-US"/>
          </a:p>
        </p:txBody>
      </p:sp>
    </p:spTree>
    <p:extLst>
      <p:ext uri="{BB962C8B-B14F-4D97-AF65-F5344CB8AC3E}">
        <p14:creationId xmlns:p14="http://schemas.microsoft.com/office/powerpoint/2010/main" val="350395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945B82-F74D-47BE-8BED-B5A12F409AC9}"/>
              </a:ext>
            </a:extLst>
          </p:cNvPr>
          <p:cNvSpPr txBox="1">
            <a:spLocks noGrp="1"/>
          </p:cNvSpPr>
          <p:nvPr>
            <p:ph type="title" idx="4294967295"/>
          </p:nvPr>
        </p:nvSpPr>
        <p:spPr>
          <a:xfrm>
            <a:off x="707923" y="396155"/>
            <a:ext cx="10412915" cy="646331"/>
          </a:xfrm>
          <a:prstGeom prst="rect">
            <a:avLst/>
          </a:prstGeom>
          <a:noFill/>
        </p:spPr>
        <p:txBody>
          <a:bodyPr wrap="none" rtlCol="0">
            <a:spAutoFit/>
          </a:bodyPr>
          <a:lstStyle/>
          <a:p>
            <a:r>
              <a:rPr lang="en-US" sz="4000" b="1"/>
              <a:t>Understanding          Assessment           Intervention</a:t>
            </a:r>
          </a:p>
        </p:txBody>
      </p:sp>
      <p:sp>
        <p:nvSpPr>
          <p:cNvPr id="6" name="Arrow: Right 5">
            <a:extLst>
              <a:ext uri="{FF2B5EF4-FFF2-40B4-BE49-F238E27FC236}">
                <a16:creationId xmlns:a16="http://schemas.microsoft.com/office/drawing/2014/main" id="{69FF3173-0060-4994-B686-63184D3F8DB8}"/>
              </a:ext>
            </a:extLst>
          </p:cNvPr>
          <p:cNvSpPr/>
          <p:nvPr/>
        </p:nvSpPr>
        <p:spPr>
          <a:xfrm>
            <a:off x="3908946" y="300642"/>
            <a:ext cx="657225" cy="749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5DF24BC-8FAE-499F-9494-C0611DE37A22}"/>
              </a:ext>
            </a:extLst>
          </p:cNvPr>
          <p:cNvSpPr/>
          <p:nvPr/>
        </p:nvSpPr>
        <p:spPr>
          <a:xfrm>
            <a:off x="7417060" y="300642"/>
            <a:ext cx="657225" cy="749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C5ED44A-F1B1-4755-BD68-63103AA81B8B}"/>
              </a:ext>
            </a:extLst>
          </p:cNvPr>
          <p:cNvGrpSpPr/>
          <p:nvPr/>
        </p:nvGrpSpPr>
        <p:grpSpPr>
          <a:xfrm>
            <a:off x="168465" y="2371199"/>
            <a:ext cx="3933825" cy="2247900"/>
            <a:chOff x="180975" y="2286000"/>
            <a:chExt cx="4210050" cy="2476500"/>
          </a:xfrm>
        </p:grpSpPr>
        <p:pic>
          <p:nvPicPr>
            <p:cNvPr id="9" name="Picture 8">
              <a:extLst>
                <a:ext uri="{FF2B5EF4-FFF2-40B4-BE49-F238E27FC236}">
                  <a16:creationId xmlns:a16="http://schemas.microsoft.com/office/drawing/2014/main" id="{F50CAD98-EB73-4919-95DB-341AE0C3DA89}"/>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80975" y="2286000"/>
              <a:ext cx="4210050" cy="24765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a:extLst>
                <a:ext uri="{FF2B5EF4-FFF2-40B4-BE49-F238E27FC236}">
                  <a16:creationId xmlns:a16="http://schemas.microsoft.com/office/drawing/2014/main" id="{8DD944E7-6EAB-41CC-ACBE-20A34F89524E}"/>
                </a:ext>
              </a:extLst>
            </p:cNvPr>
            <p:cNvSpPr txBox="1"/>
            <p:nvPr/>
          </p:nvSpPr>
          <p:spPr>
            <a:xfrm>
              <a:off x="626326" y="2764096"/>
              <a:ext cx="3183809" cy="1186766"/>
            </a:xfrm>
            <a:prstGeom prst="rect">
              <a:avLst/>
            </a:prstGeom>
            <a:noFill/>
          </p:spPr>
          <p:txBody>
            <a:bodyPr wrap="none" rtlCol="0">
              <a:spAutoFit/>
            </a:bodyPr>
            <a:lstStyle/>
            <a:p>
              <a:pPr algn="ctr"/>
              <a:r>
                <a:rPr lang="en-US" sz="3200" b="1">
                  <a:solidFill>
                    <a:schemeClr val="accent2"/>
                  </a:solidFill>
                  <a:effectLst>
                    <a:outerShdw blurRad="38100" dist="38100" dir="2700000" algn="tl">
                      <a:srgbClr val="000000">
                        <a:alpha val="43137"/>
                      </a:srgbClr>
                    </a:outerShdw>
                  </a:effectLst>
                </a:rPr>
                <a:t>The</a:t>
              </a:r>
            </a:p>
            <a:p>
              <a:pPr algn="ctr"/>
              <a:r>
                <a:rPr lang="en-US" sz="3200" b="1">
                  <a:solidFill>
                    <a:schemeClr val="accent2"/>
                  </a:solidFill>
                  <a:effectLst>
                    <a:outerShdw blurRad="38100" dist="38100" dir="2700000" algn="tl">
                      <a:srgbClr val="000000">
                        <a:alpha val="43137"/>
                      </a:srgbClr>
                    </a:outerShdw>
                  </a:effectLst>
                </a:rPr>
                <a:t>Nature of Teams</a:t>
              </a:r>
            </a:p>
          </p:txBody>
        </p:sp>
      </p:grpSp>
      <p:pic>
        <p:nvPicPr>
          <p:cNvPr id="11" name="Picture 10">
            <a:extLst>
              <a:ext uri="{FF2B5EF4-FFF2-40B4-BE49-F238E27FC236}">
                <a16:creationId xmlns:a16="http://schemas.microsoft.com/office/drawing/2014/main" id="{539232E5-A14F-4D25-BAD9-7F15D8E601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60453" y="1902619"/>
            <a:ext cx="4872036" cy="3052762"/>
          </a:xfrm>
          <a:prstGeom prst="rect">
            <a:avLst/>
          </a:prstGeom>
        </p:spPr>
      </p:pic>
      <p:pic>
        <p:nvPicPr>
          <p:cNvPr id="12" name="Picture 11">
            <a:extLst>
              <a:ext uri="{FF2B5EF4-FFF2-40B4-BE49-F238E27FC236}">
                <a16:creationId xmlns:a16="http://schemas.microsoft.com/office/drawing/2014/main" id="{8D2F23E3-AB4F-446D-8622-C09EC0C6DD6C}"/>
              </a:ext>
            </a:extLst>
          </p:cNvPr>
          <p:cNvPicPr>
            <a:picLocks noChangeAspect="1"/>
          </p:cNvPicPr>
          <p:nvPr/>
        </p:nvPicPr>
        <p:blipFill>
          <a:blip r:embed="rId5"/>
          <a:stretch>
            <a:fillRect/>
          </a:stretch>
        </p:blipFill>
        <p:spPr>
          <a:xfrm>
            <a:off x="8632489" y="2242055"/>
            <a:ext cx="3468021" cy="2506187"/>
          </a:xfrm>
          <a:prstGeom prst="rect">
            <a:avLst/>
          </a:prstGeom>
        </p:spPr>
      </p:pic>
      <p:sp>
        <p:nvSpPr>
          <p:cNvPr id="13" name="Arrow: Right 12">
            <a:extLst>
              <a:ext uri="{FF2B5EF4-FFF2-40B4-BE49-F238E27FC236}">
                <a16:creationId xmlns:a16="http://schemas.microsoft.com/office/drawing/2014/main" id="{63AB0C6A-1C3C-44CC-B41F-58C58D18178E}"/>
              </a:ext>
            </a:extLst>
          </p:cNvPr>
          <p:cNvSpPr/>
          <p:nvPr/>
        </p:nvSpPr>
        <p:spPr>
          <a:xfrm>
            <a:off x="3908946" y="2969181"/>
            <a:ext cx="657225" cy="749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1D4F411-40F3-4EC1-9576-57F703BA1D1F}"/>
              </a:ext>
            </a:extLst>
          </p:cNvPr>
          <p:cNvSpPr/>
          <p:nvPr/>
        </p:nvSpPr>
        <p:spPr>
          <a:xfrm>
            <a:off x="7975264" y="2969181"/>
            <a:ext cx="657225" cy="749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240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64A780-6C8A-4DCE-9FFE-3FE7E2EDFAC8}"/>
              </a:ext>
            </a:extLst>
          </p:cNvPr>
          <p:cNvSpPr txBox="1"/>
          <p:nvPr/>
        </p:nvSpPr>
        <p:spPr>
          <a:xfrm>
            <a:off x="728133" y="1169802"/>
            <a:ext cx="10854267" cy="369332"/>
          </a:xfrm>
          <a:prstGeom prst="rect">
            <a:avLst/>
          </a:prstGeom>
          <a:solidFill>
            <a:schemeClr val="bg1"/>
          </a:solidFill>
        </p:spPr>
        <p:txBody>
          <a:bodyPr wrap="square" rtlCol="0">
            <a:spAutoFit/>
          </a:bodyPr>
          <a:lstStyle/>
          <a:p>
            <a:endParaRPr lang="en-US"/>
          </a:p>
        </p:txBody>
      </p:sp>
      <p:graphicFrame>
        <p:nvGraphicFramePr>
          <p:cNvPr id="4" name="Diagram 3"/>
          <p:cNvGraphicFramePr/>
          <p:nvPr/>
        </p:nvGraphicFramePr>
        <p:xfrm>
          <a:off x="2565400" y="524932"/>
          <a:ext cx="7662333" cy="4809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ine Callout 2 5"/>
          <p:cNvSpPr/>
          <p:nvPr/>
        </p:nvSpPr>
        <p:spPr>
          <a:xfrm>
            <a:off x="7543800" y="461738"/>
            <a:ext cx="2286001" cy="1192398"/>
          </a:xfrm>
          <a:prstGeom prst="borderCallout2">
            <a:avLst>
              <a:gd name="adj1" fmla="val 18750"/>
              <a:gd name="adj2" fmla="val -8333"/>
              <a:gd name="adj3" fmla="val 18750"/>
              <a:gd name="adj4" fmla="val -16667"/>
              <a:gd name="adj5" fmla="val 43387"/>
              <a:gd name="adj6" fmla="val -36076"/>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a:solidFill>
                  <a:schemeClr val="bg1"/>
                </a:solidFill>
              </a:rPr>
              <a:t>Focusing on Results</a:t>
            </a:r>
          </a:p>
        </p:txBody>
      </p:sp>
      <p:pic>
        <p:nvPicPr>
          <p:cNvPr id="7" name="Picture 6">
            <a:extLst>
              <a:ext uri="{FF2B5EF4-FFF2-40B4-BE49-F238E27FC236}">
                <a16:creationId xmlns:a16="http://schemas.microsoft.com/office/drawing/2014/main" id="{B0F5029A-15AA-44B3-BC54-8AF4E4C0C415}"/>
              </a:ext>
            </a:extLst>
          </p:cNvPr>
          <p:cNvPicPr>
            <a:picLocks noChangeAspect="1"/>
          </p:cNvPicPr>
          <p:nvPr/>
        </p:nvPicPr>
        <p:blipFill>
          <a:blip r:embed="rId8"/>
          <a:stretch>
            <a:fillRect/>
          </a:stretch>
        </p:blipFill>
        <p:spPr>
          <a:xfrm>
            <a:off x="792692" y="558800"/>
            <a:ext cx="2343150" cy="3048000"/>
          </a:xfrm>
          <a:prstGeom prst="rect">
            <a:avLst/>
          </a:prstGeom>
        </p:spPr>
      </p:pic>
    </p:spTree>
    <p:extLst>
      <p:ext uri="{BB962C8B-B14F-4D97-AF65-F5344CB8AC3E}">
        <p14:creationId xmlns:p14="http://schemas.microsoft.com/office/powerpoint/2010/main" val="362158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6931" b="4762"/>
          <a:stretch/>
        </p:blipFill>
        <p:spPr>
          <a:xfrm>
            <a:off x="2635553" y="1568245"/>
            <a:ext cx="6920894" cy="4234296"/>
          </a:xfrm>
          <a:prstGeom prst="rect">
            <a:avLst/>
          </a:prstGeom>
        </p:spPr>
      </p:pic>
      <p:sp>
        <p:nvSpPr>
          <p:cNvPr id="2" name="Title 1"/>
          <p:cNvSpPr>
            <a:spLocks noGrp="1"/>
          </p:cNvSpPr>
          <p:nvPr>
            <p:ph type="title" idx="4294967295"/>
          </p:nvPr>
        </p:nvSpPr>
        <p:spPr>
          <a:xfrm>
            <a:off x="876042" y="152400"/>
            <a:ext cx="8229600" cy="1155290"/>
          </a:xfrm>
        </p:spPr>
        <p:txBody>
          <a:bodyPr>
            <a:normAutofit/>
          </a:bodyPr>
          <a:lstStyle/>
          <a:p>
            <a:r>
              <a:rPr lang="en-US" b="1"/>
              <a:t>Tales from the Trenches:</a:t>
            </a:r>
            <a:br>
              <a:rPr lang="en-US" b="1"/>
            </a:br>
            <a:r>
              <a:rPr lang="en-US" sz="3200" i="1"/>
              <a:t>The Troubles We’ve Seen…</a:t>
            </a:r>
            <a:endParaRPr lang="en-US" b="1"/>
          </a:p>
        </p:txBody>
      </p:sp>
    </p:spTree>
    <p:extLst>
      <p:ext uri="{BB962C8B-B14F-4D97-AF65-F5344CB8AC3E}">
        <p14:creationId xmlns:p14="http://schemas.microsoft.com/office/powerpoint/2010/main" val="97363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6581" y="411087"/>
            <a:ext cx="8229600" cy="1143000"/>
          </a:xfrm>
        </p:spPr>
        <p:txBody>
          <a:bodyPr/>
          <a:lstStyle/>
          <a:p>
            <a:r>
              <a:rPr lang="en-US" b="1"/>
              <a:t>Some of My Favorite Dysfunctions</a:t>
            </a:r>
          </a:p>
        </p:txBody>
      </p:sp>
      <p:sp>
        <p:nvSpPr>
          <p:cNvPr id="3" name="Text Placeholder 2"/>
          <p:cNvSpPr>
            <a:spLocks noGrp="1"/>
          </p:cNvSpPr>
          <p:nvPr>
            <p:ph type="body" idx="4294967295"/>
          </p:nvPr>
        </p:nvSpPr>
        <p:spPr>
          <a:xfrm>
            <a:off x="914400" y="1905001"/>
            <a:ext cx="9317182" cy="3886199"/>
          </a:xfrm>
        </p:spPr>
        <p:txBody>
          <a:bodyPr/>
          <a:lstStyle/>
          <a:p>
            <a:pPr marL="514350" indent="-514350">
              <a:buFont typeface="+mj-lt"/>
              <a:buAutoNum type="arabicPeriod"/>
            </a:pPr>
            <a:r>
              <a:rPr lang="en-US"/>
              <a:t>I’ll do it…..I’ll do it…..I’ll do it…..Sorry, I just can’t do it.</a:t>
            </a:r>
          </a:p>
          <a:p>
            <a:pPr marL="514350" indent="-514350">
              <a:buFont typeface="+mj-lt"/>
              <a:buAutoNum type="arabicPeriod"/>
            </a:pPr>
            <a:r>
              <a:rPr lang="en-US"/>
              <a:t>                                                                                  </a:t>
            </a:r>
          </a:p>
          <a:p>
            <a:pPr marL="514350" indent="-514350">
              <a:buFont typeface="+mj-lt"/>
              <a:buAutoNum type="arabicPeriod"/>
            </a:pPr>
            <a:endParaRPr lang="en-US"/>
          </a:p>
          <a:p>
            <a:pPr marL="514350" indent="-514350">
              <a:buFont typeface="+mj-lt"/>
              <a:buAutoNum type="arabicPeriod"/>
            </a:pPr>
            <a:endParaRPr lang="en-US"/>
          </a:p>
          <a:p>
            <a:pPr marL="514350" indent="-514350">
              <a:buFont typeface="+mj-lt"/>
              <a:buAutoNum type="arabicPeriod"/>
            </a:pPr>
            <a:endParaRPr lang="en-US"/>
          </a:p>
          <a:p>
            <a:pPr marL="514350" indent="-514350">
              <a:buFont typeface="+mj-lt"/>
              <a:buAutoNum type="arabicPeriod"/>
            </a:pPr>
            <a:endParaRPr lang="en-US"/>
          </a:p>
          <a:p>
            <a:pPr marL="514350" indent="-514350">
              <a:buFont typeface="+mj-lt"/>
              <a:buAutoNum type="arabicPeriod"/>
            </a:pPr>
            <a:r>
              <a:rPr lang="en-US"/>
              <a:t>It won’t work!!!</a:t>
            </a:r>
          </a:p>
        </p:txBody>
      </p:sp>
      <p:pic>
        <p:nvPicPr>
          <p:cNvPr id="4" name="Picture 3"/>
          <p:cNvPicPr>
            <a:picLocks noChangeAspect="1"/>
          </p:cNvPicPr>
          <p:nvPr/>
        </p:nvPicPr>
        <p:blipFill>
          <a:blip r:embed="rId3"/>
          <a:stretch>
            <a:fillRect/>
          </a:stretch>
        </p:blipFill>
        <p:spPr>
          <a:xfrm>
            <a:off x="1546230" y="2506738"/>
            <a:ext cx="3497718" cy="2331811"/>
          </a:xfrm>
          <a:prstGeom prst="rect">
            <a:avLst/>
          </a:prstGeom>
        </p:spPr>
      </p:pic>
    </p:spTree>
    <p:extLst>
      <p:ext uri="{BB962C8B-B14F-4D97-AF65-F5344CB8AC3E}">
        <p14:creationId xmlns:p14="http://schemas.microsoft.com/office/powerpoint/2010/main" val="3413740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38B634-5D65-4616-BB03-6504950C034E}"/>
              </a:ext>
            </a:extLst>
          </p:cNvPr>
          <p:cNvSpPr>
            <a:spLocks noGrp="1"/>
          </p:cNvSpPr>
          <p:nvPr>
            <p:ph type="title"/>
          </p:nvPr>
        </p:nvSpPr>
        <p:spPr>
          <a:xfrm>
            <a:off x="624348" y="171736"/>
            <a:ext cx="10943304" cy="905872"/>
          </a:xfrm>
        </p:spPr>
        <p:txBody>
          <a:bodyPr/>
          <a:lstStyle/>
          <a:p>
            <a:r>
              <a:rPr lang="en-US" sz="4000">
                <a:latin typeface="+mj-lt"/>
              </a:rPr>
              <a:t>Tell us about your experiences with Team Dysfunction</a:t>
            </a:r>
          </a:p>
        </p:txBody>
      </p:sp>
      <p:pic>
        <p:nvPicPr>
          <p:cNvPr id="6" name="Picture 5">
            <a:extLst>
              <a:ext uri="{FF2B5EF4-FFF2-40B4-BE49-F238E27FC236}">
                <a16:creationId xmlns:a16="http://schemas.microsoft.com/office/drawing/2014/main" id="{6024A8E8-199C-4126-8182-31E99D9CE094}"/>
              </a:ext>
            </a:extLst>
          </p:cNvPr>
          <p:cNvPicPr>
            <a:picLocks noChangeAspect="1"/>
          </p:cNvPicPr>
          <p:nvPr/>
        </p:nvPicPr>
        <p:blipFill>
          <a:blip r:embed="rId2"/>
          <a:stretch>
            <a:fillRect/>
          </a:stretch>
        </p:blipFill>
        <p:spPr>
          <a:xfrm>
            <a:off x="594852" y="1818968"/>
            <a:ext cx="5501148" cy="3667432"/>
          </a:xfrm>
          <a:prstGeom prst="rect">
            <a:avLst/>
          </a:prstGeom>
        </p:spPr>
      </p:pic>
      <p:sp>
        <p:nvSpPr>
          <p:cNvPr id="7" name="TextBox 6">
            <a:extLst>
              <a:ext uri="{FF2B5EF4-FFF2-40B4-BE49-F238E27FC236}">
                <a16:creationId xmlns:a16="http://schemas.microsoft.com/office/drawing/2014/main" id="{BA6CAA82-11E3-4310-A86C-961634709B0A}"/>
              </a:ext>
            </a:extLst>
          </p:cNvPr>
          <p:cNvSpPr txBox="1"/>
          <p:nvPr/>
        </p:nvSpPr>
        <p:spPr>
          <a:xfrm>
            <a:off x="6286700" y="1818968"/>
            <a:ext cx="5280952" cy="3262432"/>
          </a:xfrm>
          <a:prstGeom prst="rect">
            <a:avLst/>
          </a:prstGeom>
          <a:noFill/>
        </p:spPr>
        <p:txBody>
          <a:bodyPr wrap="square" rtlCol="0">
            <a:spAutoFit/>
          </a:bodyPr>
          <a:lstStyle/>
          <a:p>
            <a:r>
              <a:rPr lang="en-US" sz="2800"/>
              <a:t>Using the sticky notes at your table</a:t>
            </a:r>
            <a:br>
              <a:rPr lang="en-US" sz="2800"/>
            </a:br>
            <a:endParaRPr lang="en-US" sz="1600"/>
          </a:p>
          <a:p>
            <a:pPr marL="342900" indent="-342900">
              <a:buFont typeface="Arial" panose="020B0604020202020204" pitchFamily="34" charset="0"/>
              <a:buChar char="•"/>
            </a:pPr>
            <a:r>
              <a:rPr lang="en-US" sz="2000"/>
              <a:t>Write down, in a few words: </a:t>
            </a:r>
          </a:p>
          <a:p>
            <a:pPr marL="914844" lvl="1" indent="-342900">
              <a:buFont typeface="Arial" panose="020B0604020202020204" pitchFamily="34" charset="0"/>
              <a:buChar char="•"/>
            </a:pPr>
            <a:r>
              <a:rPr lang="en-US" sz="2000"/>
              <a:t>Dysfunctions you have seen in teams</a:t>
            </a:r>
          </a:p>
          <a:p>
            <a:pPr marL="914844" lvl="1" indent="-342900">
              <a:buFont typeface="Arial" panose="020B0604020202020204" pitchFamily="34" charset="0"/>
              <a:buChar char="•"/>
            </a:pPr>
            <a:r>
              <a:rPr lang="en-US" sz="2000"/>
              <a:t>Problems you’ve experienced in teams</a:t>
            </a:r>
          </a:p>
          <a:p>
            <a:pPr marL="914844" lvl="1" indent="-342900">
              <a:buFont typeface="Arial" panose="020B0604020202020204" pitchFamily="34" charset="0"/>
              <a:buChar char="•"/>
            </a:pPr>
            <a:r>
              <a:rPr lang="en-US" sz="2000"/>
              <a:t>Stories you’ve heard about bad behavior in teams</a:t>
            </a:r>
          </a:p>
          <a:p>
            <a:pPr marL="914844" lvl="1" indent="-342900">
              <a:buFont typeface="Arial" panose="020B0604020202020204" pitchFamily="34" charset="0"/>
              <a:buChar char="•"/>
            </a:pPr>
            <a:r>
              <a:rPr lang="en-US" sz="2000"/>
              <a:t>Bad team outcomes</a:t>
            </a:r>
          </a:p>
          <a:p>
            <a:pPr marL="914844" lvl="1" indent="-342900">
              <a:buFont typeface="Arial" panose="020B0604020202020204" pitchFamily="34" charset="0"/>
              <a:buChar char="•"/>
            </a:pPr>
            <a:r>
              <a:rPr lang="en-US" sz="2000"/>
              <a:t>Other horror stories about teams</a:t>
            </a:r>
          </a:p>
          <a:p>
            <a:pPr marL="342900" indent="-342900">
              <a:buFont typeface="Arial" panose="020B0604020202020204" pitchFamily="34" charset="0"/>
              <a:buChar char="•"/>
            </a:pPr>
            <a:r>
              <a:rPr lang="en-US" sz="2000"/>
              <a:t>One thought, experience, story, per sticky</a:t>
            </a:r>
          </a:p>
        </p:txBody>
      </p:sp>
    </p:spTree>
    <p:extLst>
      <p:ext uri="{BB962C8B-B14F-4D97-AF65-F5344CB8AC3E}">
        <p14:creationId xmlns:p14="http://schemas.microsoft.com/office/powerpoint/2010/main" val="239420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6CAA82-11E3-4310-A86C-961634709B0A}"/>
              </a:ext>
            </a:extLst>
          </p:cNvPr>
          <p:cNvSpPr txBox="1"/>
          <p:nvPr/>
        </p:nvSpPr>
        <p:spPr>
          <a:xfrm>
            <a:off x="6096000" y="1825888"/>
            <a:ext cx="5388077" cy="3416320"/>
          </a:xfrm>
          <a:prstGeom prst="rect">
            <a:avLst/>
          </a:prstGeom>
          <a:noFill/>
        </p:spPr>
        <p:txBody>
          <a:bodyPr wrap="square" rtlCol="0">
            <a:spAutoFit/>
          </a:bodyPr>
          <a:lstStyle/>
          <a:p>
            <a:pPr lvl="1"/>
            <a:r>
              <a:rPr lang="en-US" sz="2400"/>
              <a:t>Place your stickies on the wall next to the dysfunction that you believe it  </a:t>
            </a:r>
            <a:r>
              <a:rPr lang="en-US" sz="2400" b="1"/>
              <a:t>BEST</a:t>
            </a:r>
            <a:r>
              <a:rPr lang="en-US" sz="2400"/>
              <a:t> represents</a:t>
            </a:r>
          </a:p>
          <a:p>
            <a:pPr lvl="1"/>
            <a:endParaRPr lang="en-US" sz="2400"/>
          </a:p>
          <a:p>
            <a:pPr marL="914844" lvl="1" indent="-342900">
              <a:buFont typeface="Arial" panose="020B0604020202020204" pitchFamily="34" charset="0"/>
              <a:buChar char="•"/>
            </a:pPr>
            <a:r>
              <a:rPr lang="en-US" sz="2400"/>
              <a:t>Inattention to Results</a:t>
            </a:r>
          </a:p>
          <a:p>
            <a:pPr marL="914844" lvl="1" indent="-342900">
              <a:buFont typeface="Arial" panose="020B0604020202020204" pitchFamily="34" charset="0"/>
              <a:buChar char="•"/>
            </a:pPr>
            <a:r>
              <a:rPr lang="en-US" sz="2400"/>
              <a:t>Avoidance of Accountability</a:t>
            </a:r>
          </a:p>
          <a:p>
            <a:pPr marL="914844" lvl="1" indent="-342900">
              <a:buFont typeface="Arial" panose="020B0604020202020204" pitchFamily="34" charset="0"/>
              <a:buChar char="•"/>
            </a:pPr>
            <a:r>
              <a:rPr lang="en-US" sz="2400"/>
              <a:t>Lack of Commitment</a:t>
            </a:r>
          </a:p>
          <a:p>
            <a:pPr marL="914844" lvl="1" indent="-342900">
              <a:buFont typeface="Arial" panose="020B0604020202020204" pitchFamily="34" charset="0"/>
              <a:buChar char="•"/>
            </a:pPr>
            <a:r>
              <a:rPr lang="en-US" sz="2400"/>
              <a:t>Fear of Conflict</a:t>
            </a:r>
          </a:p>
          <a:p>
            <a:pPr marL="914844" lvl="1" indent="-342900">
              <a:buFont typeface="Arial" panose="020B0604020202020204" pitchFamily="34" charset="0"/>
              <a:buChar char="•"/>
            </a:pPr>
            <a:r>
              <a:rPr lang="en-US" sz="2400"/>
              <a:t>Absence of Trust</a:t>
            </a:r>
          </a:p>
        </p:txBody>
      </p:sp>
      <p:sp>
        <p:nvSpPr>
          <p:cNvPr id="9" name="Title 4">
            <a:extLst>
              <a:ext uri="{FF2B5EF4-FFF2-40B4-BE49-F238E27FC236}">
                <a16:creationId xmlns:a16="http://schemas.microsoft.com/office/drawing/2014/main" id="{E56854DD-0456-4D97-AC0E-F4ADD519BA89}"/>
              </a:ext>
            </a:extLst>
          </p:cNvPr>
          <p:cNvSpPr>
            <a:spLocks noGrp="1"/>
          </p:cNvSpPr>
          <p:nvPr>
            <p:ph type="title"/>
          </p:nvPr>
        </p:nvSpPr>
        <p:spPr>
          <a:xfrm>
            <a:off x="624348" y="171736"/>
            <a:ext cx="10943304" cy="905872"/>
          </a:xfrm>
        </p:spPr>
        <p:txBody>
          <a:bodyPr/>
          <a:lstStyle/>
          <a:p>
            <a:r>
              <a:rPr lang="en-US" sz="4000">
                <a:latin typeface="+mj-lt"/>
              </a:rPr>
              <a:t>Tell us about your experiences with Team Dysfunction</a:t>
            </a:r>
          </a:p>
        </p:txBody>
      </p:sp>
      <p:pic>
        <p:nvPicPr>
          <p:cNvPr id="10" name="Picture 9">
            <a:extLst>
              <a:ext uri="{FF2B5EF4-FFF2-40B4-BE49-F238E27FC236}">
                <a16:creationId xmlns:a16="http://schemas.microsoft.com/office/drawing/2014/main" id="{2BD57984-97D6-47A6-8EE2-0FCCC2A0135E}"/>
              </a:ext>
            </a:extLst>
          </p:cNvPr>
          <p:cNvPicPr>
            <a:picLocks noChangeAspect="1"/>
          </p:cNvPicPr>
          <p:nvPr/>
        </p:nvPicPr>
        <p:blipFill>
          <a:blip r:embed="rId2"/>
          <a:stretch>
            <a:fillRect/>
          </a:stretch>
        </p:blipFill>
        <p:spPr>
          <a:xfrm>
            <a:off x="594852" y="1818968"/>
            <a:ext cx="5501148" cy="3667432"/>
          </a:xfrm>
          <a:prstGeom prst="rect">
            <a:avLst/>
          </a:prstGeom>
        </p:spPr>
      </p:pic>
    </p:spTree>
    <p:extLst>
      <p:ext uri="{BB962C8B-B14F-4D97-AF65-F5344CB8AC3E}">
        <p14:creationId xmlns:p14="http://schemas.microsoft.com/office/powerpoint/2010/main" val="324147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354722-7F34-4798-A83F-19F14A536054}"/>
              </a:ext>
            </a:extLst>
          </p:cNvPr>
          <p:cNvSpPr>
            <a:spLocks noGrp="1"/>
          </p:cNvSpPr>
          <p:nvPr>
            <p:ph idx="1"/>
          </p:nvPr>
        </p:nvSpPr>
        <p:spPr/>
        <p:txBody>
          <a:bodyPr anchor="t"/>
          <a:lstStyle/>
          <a:p>
            <a:r>
              <a:rPr lang="en-US"/>
              <a:t>Stickies on table (different colors for different dysfunctions) </a:t>
            </a:r>
            <a:endParaRPr lang="en-US">
              <a:cs typeface="Calibri"/>
            </a:endParaRPr>
          </a:p>
          <a:p>
            <a:r>
              <a:rPr lang="en-US"/>
              <a:t>Dysfunctions on the board or on the wall (in pyramid shape with colors).  </a:t>
            </a:r>
          </a:p>
          <a:p>
            <a:r>
              <a:rPr lang="en-US"/>
              <a:t>Participants write down their dysfunctions and attempt to place them on the pyramid(s?).</a:t>
            </a:r>
            <a:endParaRPr lang="en-US">
              <a:cs typeface="Calibri"/>
            </a:endParaRPr>
          </a:p>
          <a:p>
            <a:r>
              <a:rPr lang="en-US"/>
              <a:t>Read a couple of examples from each dysfunction.</a:t>
            </a:r>
          </a:p>
          <a:p>
            <a:pPr marL="0" indent="0">
              <a:buNone/>
            </a:pPr>
            <a:endParaRPr lang="en-US"/>
          </a:p>
          <a:p>
            <a:endParaRPr lang="en-US"/>
          </a:p>
        </p:txBody>
      </p:sp>
      <p:sp>
        <p:nvSpPr>
          <p:cNvPr id="2" name="Title 1">
            <a:extLst>
              <a:ext uri="{FF2B5EF4-FFF2-40B4-BE49-F238E27FC236}">
                <a16:creationId xmlns:a16="http://schemas.microsoft.com/office/drawing/2014/main" id="{E536CB39-4D36-4AAE-BA19-C05DB97777B0}"/>
              </a:ext>
            </a:extLst>
          </p:cNvPr>
          <p:cNvSpPr>
            <a:spLocks noGrp="1"/>
          </p:cNvSpPr>
          <p:nvPr>
            <p:ph type="title"/>
          </p:nvPr>
        </p:nvSpPr>
        <p:spPr>
          <a:xfrm>
            <a:off x="838200" y="287423"/>
            <a:ext cx="10515600" cy="905872"/>
          </a:xfrm>
        </p:spPr>
        <p:txBody>
          <a:bodyPr/>
          <a:lstStyle/>
          <a:p>
            <a:r>
              <a:rPr lang="en-US">
                <a:latin typeface="+mj-lt"/>
              </a:rPr>
              <a:t>Detailed instructions (not for display)</a:t>
            </a:r>
          </a:p>
        </p:txBody>
      </p:sp>
    </p:spTree>
    <p:extLst>
      <p:ext uri="{BB962C8B-B14F-4D97-AF65-F5344CB8AC3E}">
        <p14:creationId xmlns:p14="http://schemas.microsoft.com/office/powerpoint/2010/main" val="3956309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3E167A-ADAC-4058-94C5-F8D1F2809FF6}"/>
              </a:ext>
            </a:extLst>
          </p:cNvPr>
          <p:cNvSpPr>
            <a:spLocks noGrp="1"/>
          </p:cNvSpPr>
          <p:nvPr>
            <p:ph idx="1"/>
          </p:nvPr>
        </p:nvSpPr>
        <p:spPr/>
        <p:txBody>
          <a:bodyPr/>
          <a:lstStyle/>
          <a:p>
            <a:r>
              <a:rPr lang="en-US"/>
              <a:t>Discuss distribution of stickies</a:t>
            </a:r>
          </a:p>
          <a:p>
            <a:pPr lvl="1"/>
            <a:r>
              <a:rPr lang="en-US"/>
              <a:t>Which dysfunctional areas had the most?</a:t>
            </a:r>
          </a:p>
          <a:p>
            <a:pPr lvl="1"/>
            <a:r>
              <a:rPr lang="en-US"/>
              <a:t>Which dysfunctional areas had the least?</a:t>
            </a:r>
          </a:p>
          <a:p>
            <a:pPr lvl="1"/>
            <a:r>
              <a:rPr lang="en-US"/>
              <a:t>Types of problems seen in each</a:t>
            </a:r>
          </a:p>
          <a:p>
            <a:r>
              <a:rPr lang="en-US"/>
              <a:t>Think of causes of problems at higher levels</a:t>
            </a:r>
          </a:p>
          <a:p>
            <a:pPr lvl="1"/>
            <a:r>
              <a:rPr lang="en-US"/>
              <a:t>Root cause analysis</a:t>
            </a:r>
          </a:p>
          <a:p>
            <a:r>
              <a:rPr lang="en-US"/>
              <a:t>Problems as they relate to functional areas of a team</a:t>
            </a:r>
          </a:p>
          <a:p>
            <a:pPr marL="0" indent="0">
              <a:buNone/>
            </a:pPr>
            <a:endParaRPr lang="en-US"/>
          </a:p>
        </p:txBody>
      </p:sp>
      <p:sp>
        <p:nvSpPr>
          <p:cNvPr id="3" name="Title 2">
            <a:extLst>
              <a:ext uri="{FF2B5EF4-FFF2-40B4-BE49-F238E27FC236}">
                <a16:creationId xmlns:a16="http://schemas.microsoft.com/office/drawing/2014/main" id="{3731C10F-7BE7-4E47-BEB6-347DC668B7C5}"/>
              </a:ext>
            </a:extLst>
          </p:cNvPr>
          <p:cNvSpPr>
            <a:spLocks noGrp="1"/>
          </p:cNvSpPr>
          <p:nvPr>
            <p:ph type="title"/>
          </p:nvPr>
        </p:nvSpPr>
        <p:spPr/>
        <p:txBody>
          <a:bodyPr/>
          <a:lstStyle/>
          <a:p>
            <a:r>
              <a:rPr lang="en-US" sz="4000">
                <a:latin typeface="+mj-lt"/>
              </a:rPr>
              <a:t>Exercise follow-up discussion (Less than 10 Min)</a:t>
            </a:r>
            <a:endParaRPr lang="en-US">
              <a:latin typeface="+mj-lt"/>
            </a:endParaRPr>
          </a:p>
        </p:txBody>
      </p:sp>
    </p:spTree>
    <p:extLst>
      <p:ext uri="{BB962C8B-B14F-4D97-AF65-F5344CB8AC3E}">
        <p14:creationId xmlns:p14="http://schemas.microsoft.com/office/powerpoint/2010/main" val="1770330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8933" y="457200"/>
            <a:ext cx="8229600" cy="1143000"/>
          </a:xfrm>
        </p:spPr>
        <p:txBody>
          <a:bodyPr/>
          <a:lstStyle/>
          <a:p>
            <a:r>
              <a:rPr lang="en-US" b="1"/>
              <a:t>Why Do a Team Assessment?</a:t>
            </a:r>
            <a:endParaRPr lang="en-US"/>
          </a:p>
        </p:txBody>
      </p:sp>
      <p:sp>
        <p:nvSpPr>
          <p:cNvPr id="3" name="Text Placeholder 2"/>
          <p:cNvSpPr>
            <a:spLocks noGrp="1"/>
          </p:cNvSpPr>
          <p:nvPr>
            <p:ph type="body" idx="4294967295"/>
          </p:nvPr>
        </p:nvSpPr>
        <p:spPr>
          <a:xfrm>
            <a:off x="778933" y="1600200"/>
            <a:ext cx="10447867" cy="3886200"/>
          </a:xfrm>
        </p:spPr>
        <p:txBody>
          <a:bodyPr>
            <a:normAutofit fontScale="62500" lnSpcReduction="20000"/>
          </a:bodyPr>
          <a:lstStyle/>
          <a:p>
            <a:pPr fontAlgn="base"/>
            <a:r>
              <a:rPr lang="en-US" sz="4600"/>
              <a:t>To strengthen a team that is having problems</a:t>
            </a:r>
          </a:p>
          <a:p>
            <a:pPr fontAlgn="base"/>
            <a:r>
              <a:rPr lang="en-US" sz="4600"/>
              <a:t>To get a new team started right</a:t>
            </a:r>
          </a:p>
          <a:p>
            <a:pPr fontAlgn="base"/>
            <a:r>
              <a:rPr lang="en-US" sz="4600"/>
              <a:t>To help a team grow</a:t>
            </a:r>
          </a:p>
          <a:p>
            <a:pPr fontAlgn="base"/>
            <a:r>
              <a:rPr lang="en-US" sz="4600"/>
              <a:t>To prevent problems from arising</a:t>
            </a:r>
          </a:p>
          <a:p>
            <a:pPr fontAlgn="base"/>
            <a:r>
              <a:rPr lang="en-US" sz="4600"/>
              <a:t>When team membership turns over</a:t>
            </a:r>
          </a:p>
          <a:p>
            <a:pPr fontAlgn="base"/>
            <a:r>
              <a:rPr lang="en-US" sz="4600"/>
              <a:t>To bond teams in situations such as remote teams and startups</a:t>
            </a:r>
          </a:p>
          <a:p>
            <a:pPr fontAlgn="base"/>
            <a:r>
              <a:rPr lang="en-US" sz="4600"/>
              <a:t>Before a major strategic shift or campaign toward a big goal</a:t>
            </a:r>
          </a:p>
          <a:p>
            <a:pPr fontAlgn="base"/>
            <a:r>
              <a:rPr lang="en-US" sz="4600"/>
              <a:t>As part of ongoing team development to establish baseline then compare at intervals</a:t>
            </a:r>
          </a:p>
          <a:p>
            <a:pPr marL="0" indent="0">
              <a:buNone/>
            </a:pPr>
            <a:endParaRPr lang="en-US"/>
          </a:p>
        </p:txBody>
      </p:sp>
    </p:spTree>
    <p:extLst>
      <p:ext uri="{BB962C8B-B14F-4D97-AF65-F5344CB8AC3E}">
        <p14:creationId xmlns:p14="http://schemas.microsoft.com/office/powerpoint/2010/main" val="1645525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mj-lt"/>
              </a:rPr>
              <a:t>Assessment Tools</a:t>
            </a:r>
            <a:r>
              <a:rPr lang="en-US">
                <a:latin typeface="+mj-lt"/>
              </a:rPr>
              <a:t>  </a:t>
            </a:r>
            <a:endParaRPr lang="en-US" b="1">
              <a:latin typeface="+mj-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93179496"/>
              </p:ext>
            </p:extLst>
          </p:nvPr>
        </p:nvGraphicFramePr>
        <p:xfrm>
          <a:off x="1839191" y="1515533"/>
          <a:ext cx="8229600" cy="430276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1513243710"/>
                    </a:ext>
                  </a:extLst>
                </a:gridCol>
                <a:gridCol w="1645920">
                  <a:extLst>
                    <a:ext uri="{9D8B030D-6E8A-4147-A177-3AD203B41FA5}">
                      <a16:colId xmlns:a16="http://schemas.microsoft.com/office/drawing/2014/main" val="1221992877"/>
                    </a:ext>
                  </a:extLst>
                </a:gridCol>
                <a:gridCol w="1645920">
                  <a:extLst>
                    <a:ext uri="{9D8B030D-6E8A-4147-A177-3AD203B41FA5}">
                      <a16:colId xmlns:a16="http://schemas.microsoft.com/office/drawing/2014/main" val="2732019558"/>
                    </a:ext>
                  </a:extLst>
                </a:gridCol>
                <a:gridCol w="1645920">
                  <a:extLst>
                    <a:ext uri="{9D8B030D-6E8A-4147-A177-3AD203B41FA5}">
                      <a16:colId xmlns:a16="http://schemas.microsoft.com/office/drawing/2014/main" val="3874418002"/>
                    </a:ext>
                  </a:extLst>
                </a:gridCol>
                <a:gridCol w="1645920">
                  <a:extLst>
                    <a:ext uri="{9D8B030D-6E8A-4147-A177-3AD203B41FA5}">
                      <a16:colId xmlns:a16="http://schemas.microsoft.com/office/drawing/2014/main" val="2227030535"/>
                    </a:ext>
                  </a:extLst>
                </a:gridCol>
              </a:tblGrid>
              <a:tr h="370840">
                <a:tc>
                  <a:txBody>
                    <a:bodyPr/>
                    <a:lstStyle/>
                    <a:p>
                      <a:r>
                        <a:rPr lang="en-US"/>
                        <a:t>Name of Tool</a:t>
                      </a:r>
                    </a:p>
                  </a:txBody>
                  <a:tcPr/>
                </a:tc>
                <a:tc>
                  <a:txBody>
                    <a:bodyPr/>
                    <a:lstStyle/>
                    <a:p>
                      <a:r>
                        <a:rPr lang="en-US"/>
                        <a:t>Source</a:t>
                      </a:r>
                    </a:p>
                  </a:txBody>
                  <a:tcPr/>
                </a:tc>
                <a:tc>
                  <a:txBody>
                    <a:bodyPr/>
                    <a:lstStyle/>
                    <a:p>
                      <a:r>
                        <a:rPr lang="en-US"/>
                        <a:t>Domains</a:t>
                      </a:r>
                    </a:p>
                  </a:txBody>
                  <a:tcPr/>
                </a:tc>
                <a:tc>
                  <a:txBody>
                    <a:bodyPr/>
                    <a:lstStyle/>
                    <a:p>
                      <a:r>
                        <a:rPr lang="en-US"/>
                        <a:t># of Items</a:t>
                      </a:r>
                    </a:p>
                  </a:txBody>
                  <a:tcPr/>
                </a:tc>
                <a:tc>
                  <a:txBody>
                    <a:bodyPr/>
                    <a:lstStyle/>
                    <a:p>
                      <a:r>
                        <a:rPr lang="en-US"/>
                        <a:t>Comments</a:t>
                      </a:r>
                    </a:p>
                  </a:txBody>
                  <a:tcPr/>
                </a:tc>
                <a:extLst>
                  <a:ext uri="{0D108BD9-81ED-4DB2-BD59-A6C34878D82A}">
                    <a16:rowId xmlns:a16="http://schemas.microsoft.com/office/drawing/2014/main" val="1284538162"/>
                  </a:ext>
                </a:extLst>
              </a:tr>
              <a:tr h="370840">
                <a:tc>
                  <a:txBody>
                    <a:bodyPr/>
                    <a:lstStyle/>
                    <a:p>
                      <a:r>
                        <a:rPr lang="en-US" sz="1200"/>
                        <a:t>Team Effectiveness Questionnaire</a:t>
                      </a:r>
                    </a:p>
                  </a:txBody>
                  <a:tcPr/>
                </a:tc>
                <a:tc>
                  <a:txBody>
                    <a:bodyPr/>
                    <a:lstStyle/>
                    <a:p>
                      <a:r>
                        <a:rPr lang="en-US" sz="1200"/>
                        <a:t>London Leadership Academy</a:t>
                      </a:r>
                    </a:p>
                  </a:txBody>
                  <a:tcPr/>
                </a:tc>
                <a:tc>
                  <a:txBody>
                    <a:bodyPr/>
                    <a:lstStyle/>
                    <a:p>
                      <a:pPr marL="171450" indent="-171450">
                        <a:buFont typeface="Arial" panose="020B0604020202020204" pitchFamily="34" charset="0"/>
                        <a:buChar char="•"/>
                      </a:pPr>
                      <a:r>
                        <a:rPr lang="en-US" sz="1200"/>
                        <a:t>Purpose</a:t>
                      </a:r>
                      <a:r>
                        <a:rPr lang="en-US" sz="1200" baseline="0"/>
                        <a:t> and goals</a:t>
                      </a:r>
                    </a:p>
                    <a:p>
                      <a:pPr marL="171450" indent="-171450">
                        <a:buFont typeface="Arial" panose="020B0604020202020204" pitchFamily="34" charset="0"/>
                        <a:buChar char="•"/>
                      </a:pPr>
                      <a:r>
                        <a:rPr lang="en-US" sz="1200" baseline="0"/>
                        <a:t>Roles</a:t>
                      </a:r>
                    </a:p>
                    <a:p>
                      <a:pPr marL="171450" indent="-171450">
                        <a:buFont typeface="Arial" panose="020B0604020202020204" pitchFamily="34" charset="0"/>
                        <a:buChar char="•"/>
                      </a:pPr>
                      <a:r>
                        <a:rPr lang="en-US" sz="1200" baseline="0"/>
                        <a:t>Team processes</a:t>
                      </a:r>
                    </a:p>
                    <a:p>
                      <a:pPr marL="171450" indent="-171450">
                        <a:buFont typeface="Arial" panose="020B0604020202020204" pitchFamily="34" charset="0"/>
                        <a:buChar char="•"/>
                      </a:pPr>
                      <a:r>
                        <a:rPr lang="en-US" sz="1200" baseline="0"/>
                        <a:t>Team relationships</a:t>
                      </a:r>
                    </a:p>
                    <a:p>
                      <a:pPr marL="171450" indent="-171450">
                        <a:buFont typeface="Arial" panose="020B0604020202020204" pitchFamily="34" charset="0"/>
                        <a:buChar char="•"/>
                      </a:pPr>
                      <a:r>
                        <a:rPr lang="en-US" sz="1200" baseline="0"/>
                        <a:t>Intergroup relations</a:t>
                      </a:r>
                    </a:p>
                    <a:p>
                      <a:pPr marL="171450" indent="-171450">
                        <a:buFont typeface="Arial" panose="020B0604020202020204" pitchFamily="34" charset="0"/>
                        <a:buChar char="•"/>
                      </a:pPr>
                      <a:r>
                        <a:rPr lang="en-US" sz="1200" baseline="0"/>
                        <a:t>Problem solving</a:t>
                      </a:r>
                    </a:p>
                    <a:p>
                      <a:pPr marL="171450" indent="-171450">
                        <a:buFont typeface="Arial" panose="020B0604020202020204" pitchFamily="34" charset="0"/>
                        <a:buChar char="•"/>
                      </a:pPr>
                      <a:r>
                        <a:rPr lang="en-US" sz="1200" baseline="0"/>
                        <a:t>Passion and commitment</a:t>
                      </a:r>
                    </a:p>
                    <a:p>
                      <a:pPr marL="171450" indent="-171450">
                        <a:buFont typeface="Arial" panose="020B0604020202020204" pitchFamily="34" charset="0"/>
                        <a:buChar char="•"/>
                      </a:pPr>
                      <a:r>
                        <a:rPr lang="en-US" sz="1200" baseline="0"/>
                        <a:t>Skills and learning</a:t>
                      </a:r>
                      <a:endParaRPr lang="en-US" sz="1200"/>
                    </a:p>
                  </a:txBody>
                  <a:tcPr/>
                </a:tc>
                <a:tc>
                  <a:txBody>
                    <a:bodyPr/>
                    <a:lstStyle/>
                    <a:p>
                      <a:r>
                        <a:rPr lang="en-US" sz="1200"/>
                        <a:t>56</a:t>
                      </a:r>
                    </a:p>
                  </a:txBody>
                  <a:tcPr/>
                </a:tc>
                <a:tc>
                  <a:txBody>
                    <a:bodyPr/>
                    <a:lstStyle/>
                    <a:p>
                      <a:pPr marL="171450" indent="-171450">
                        <a:buFont typeface="Arial" panose="020B0604020202020204" pitchFamily="34" charset="0"/>
                        <a:buChar char="•"/>
                      </a:pPr>
                      <a:r>
                        <a:rPr lang="en-US" sz="1200"/>
                        <a:t>Takes a fair amount of time to fill out.</a:t>
                      </a:r>
                    </a:p>
                    <a:p>
                      <a:pPr marL="171450" indent="-171450">
                        <a:buFont typeface="Arial" panose="020B0604020202020204" pitchFamily="34" charset="0"/>
                        <a:buChar char="•"/>
                      </a:pPr>
                      <a:r>
                        <a:rPr lang="en-US" sz="1200"/>
                        <a:t>Designed to help leaders assess their teams.</a:t>
                      </a:r>
                    </a:p>
                    <a:p>
                      <a:endParaRPr lang="en-US" sz="1200"/>
                    </a:p>
                  </a:txBody>
                  <a:tcPr/>
                </a:tc>
                <a:extLst>
                  <a:ext uri="{0D108BD9-81ED-4DB2-BD59-A6C34878D82A}">
                    <a16:rowId xmlns:a16="http://schemas.microsoft.com/office/drawing/2014/main" val="714900561"/>
                  </a:ext>
                </a:extLst>
              </a:tr>
              <a:tr h="370840">
                <a:tc>
                  <a:txBody>
                    <a:bodyPr/>
                    <a:lstStyle/>
                    <a:p>
                      <a:r>
                        <a:rPr lang="en-US" sz="1200"/>
                        <a:t>Team Effectiveness Survey</a:t>
                      </a:r>
                    </a:p>
                  </a:txBody>
                  <a:tcPr/>
                </a:tc>
                <a:tc>
                  <a:txBody>
                    <a:bodyPr/>
                    <a:lstStyle/>
                    <a:p>
                      <a:r>
                        <a:rPr lang="en-US" sz="1200"/>
                        <a:t>Bens, Ingrid (2005).</a:t>
                      </a:r>
                      <a:r>
                        <a:rPr lang="en-US" sz="1200" baseline="0"/>
                        <a:t> </a:t>
                      </a:r>
                      <a:r>
                        <a:rPr lang="en-US" sz="1200" i="1"/>
                        <a:t>Facilitating with Ease.</a:t>
                      </a:r>
                    </a:p>
                  </a:txBody>
                  <a:tcPr/>
                </a:tc>
                <a:tc>
                  <a:txBody>
                    <a:bodyPr/>
                    <a:lstStyle/>
                    <a:p>
                      <a:r>
                        <a:rPr lang="en-US" sz="1200"/>
                        <a:t>Does not appear to have separate domains</a:t>
                      </a:r>
                    </a:p>
                  </a:txBody>
                  <a:tcPr/>
                </a:tc>
                <a:tc>
                  <a:txBody>
                    <a:bodyPr/>
                    <a:lstStyle/>
                    <a:p>
                      <a:r>
                        <a:rPr lang="en-US" sz="1200"/>
                        <a:t>17</a:t>
                      </a:r>
                    </a:p>
                  </a:txBody>
                  <a:tcPr/>
                </a:tc>
                <a:tc>
                  <a:txBody>
                    <a:bodyPr/>
                    <a:lstStyle/>
                    <a:p>
                      <a:pPr marL="171450" indent="-171450">
                        <a:buFont typeface="Arial" panose="020B0604020202020204" pitchFamily="34" charset="0"/>
                        <a:buChar char="•"/>
                      </a:pPr>
                      <a:r>
                        <a:rPr lang="en-US" sz="1200"/>
                        <a:t>Short</a:t>
                      </a:r>
                      <a:r>
                        <a:rPr lang="en-US" sz="1200" baseline="0"/>
                        <a:t>.</a:t>
                      </a:r>
                    </a:p>
                    <a:p>
                      <a:pPr marL="171450" indent="-171450">
                        <a:buFont typeface="Arial" panose="020B0604020202020204" pitchFamily="34" charset="0"/>
                        <a:buChar char="•"/>
                      </a:pPr>
                      <a:r>
                        <a:rPr lang="en-US" sz="1200" baseline="0"/>
                        <a:t>Items can be analyzed individually.</a:t>
                      </a:r>
                      <a:endParaRPr lang="en-US" sz="1200"/>
                    </a:p>
                  </a:txBody>
                  <a:tcPr/>
                </a:tc>
                <a:extLst>
                  <a:ext uri="{0D108BD9-81ED-4DB2-BD59-A6C34878D82A}">
                    <a16:rowId xmlns:a16="http://schemas.microsoft.com/office/drawing/2014/main" val="2837032489"/>
                  </a:ext>
                </a:extLst>
              </a:tr>
              <a:tr h="370840">
                <a:tc>
                  <a:txBody>
                    <a:bodyPr/>
                    <a:lstStyle/>
                    <a:p>
                      <a:r>
                        <a:rPr lang="en-US" sz="1200"/>
                        <a:t>The Five Dysfunctions of a Team – Team Assessment</a:t>
                      </a:r>
                    </a:p>
                  </a:txBody>
                  <a:tcPr/>
                </a:tc>
                <a:tc>
                  <a:txBody>
                    <a:bodyPr/>
                    <a:lstStyle/>
                    <a:p>
                      <a:r>
                        <a:rPr lang="en-US" sz="1200" err="1"/>
                        <a:t>Lencioni</a:t>
                      </a:r>
                      <a:r>
                        <a:rPr lang="en-US" sz="1200"/>
                        <a:t>, Patrick</a:t>
                      </a:r>
                      <a:r>
                        <a:rPr lang="en-US" sz="1200" baseline="0"/>
                        <a:t> (2012). </a:t>
                      </a:r>
                      <a:endParaRPr lang="en-US" sz="1200"/>
                    </a:p>
                  </a:txBody>
                  <a:tcPr/>
                </a:tc>
                <a:tc>
                  <a:txBody>
                    <a:bodyPr/>
                    <a:lstStyle/>
                    <a:p>
                      <a:pPr marL="171450" indent="-171450">
                        <a:buFont typeface="Arial" panose="020B0604020202020204" pitchFamily="34" charset="0"/>
                        <a:buChar char="•"/>
                      </a:pPr>
                      <a:r>
                        <a:rPr lang="en-US" sz="1200"/>
                        <a:t>Trust</a:t>
                      </a:r>
                    </a:p>
                    <a:p>
                      <a:pPr marL="171450" indent="-171450">
                        <a:buFont typeface="Arial" panose="020B0604020202020204" pitchFamily="34" charset="0"/>
                        <a:buChar char="•"/>
                      </a:pPr>
                      <a:r>
                        <a:rPr lang="en-US" sz="1200"/>
                        <a:t>Accountability</a:t>
                      </a:r>
                    </a:p>
                    <a:p>
                      <a:pPr marL="171450" indent="-171450">
                        <a:buFont typeface="Arial" panose="020B0604020202020204" pitchFamily="34" charset="0"/>
                        <a:buChar char="•"/>
                      </a:pPr>
                      <a:r>
                        <a:rPr lang="en-US" sz="1200"/>
                        <a:t>Commitment</a:t>
                      </a:r>
                    </a:p>
                    <a:p>
                      <a:pPr marL="171450" indent="-171450">
                        <a:buFont typeface="Arial" panose="020B0604020202020204" pitchFamily="34" charset="0"/>
                        <a:buChar char="•"/>
                      </a:pPr>
                      <a:r>
                        <a:rPr lang="en-US" sz="1200"/>
                        <a:t>Conflict</a:t>
                      </a:r>
                    </a:p>
                    <a:p>
                      <a:pPr marL="171450" indent="-171450">
                        <a:buFont typeface="Arial" panose="020B0604020202020204" pitchFamily="34" charset="0"/>
                        <a:buChar char="•"/>
                      </a:pPr>
                      <a:r>
                        <a:rPr lang="en-US" sz="1200"/>
                        <a:t>Trust</a:t>
                      </a:r>
                    </a:p>
                  </a:txBody>
                  <a:tcPr/>
                </a:tc>
                <a:tc>
                  <a:txBody>
                    <a:bodyPr/>
                    <a:lstStyle/>
                    <a:p>
                      <a:r>
                        <a:rPr lang="en-US" sz="1200"/>
                        <a:t>38</a:t>
                      </a:r>
                    </a:p>
                  </a:txBody>
                  <a:tcPr/>
                </a:tc>
                <a:tc>
                  <a:txBody>
                    <a:bodyPr/>
                    <a:lstStyle/>
                    <a:p>
                      <a:pPr marL="171450" indent="-171450">
                        <a:buFont typeface="Arial" panose="020B0604020202020204" pitchFamily="34" charset="0"/>
                        <a:buChar char="•"/>
                      </a:pPr>
                      <a:r>
                        <a:rPr lang="en-US" sz="1200"/>
                        <a:t>This is a proprietary</a:t>
                      </a:r>
                      <a:r>
                        <a:rPr lang="en-US" sz="1200" baseline="0"/>
                        <a:t> instrument linked to </a:t>
                      </a:r>
                      <a:r>
                        <a:rPr lang="en-US" sz="1200" baseline="0" err="1"/>
                        <a:t>Lencioni’s</a:t>
                      </a:r>
                      <a:r>
                        <a:rPr lang="en-US" sz="1200" baseline="0"/>
                        <a:t> training programs.</a:t>
                      </a:r>
                    </a:p>
                    <a:p>
                      <a:pPr marL="171450" indent="-171450">
                        <a:buFont typeface="Arial" panose="020B0604020202020204" pitchFamily="34" charset="0"/>
                        <a:buChar char="•"/>
                      </a:pPr>
                      <a:r>
                        <a:rPr lang="en-US" sz="1200" baseline="0"/>
                        <a:t>Extensive interpretation scheme.</a:t>
                      </a:r>
                      <a:endParaRPr lang="en-US" sz="1200"/>
                    </a:p>
                  </a:txBody>
                  <a:tcPr/>
                </a:tc>
                <a:extLst>
                  <a:ext uri="{0D108BD9-81ED-4DB2-BD59-A6C34878D82A}">
                    <a16:rowId xmlns:a16="http://schemas.microsoft.com/office/drawing/2014/main" val="2684304814"/>
                  </a:ext>
                </a:extLst>
              </a:tr>
            </a:tbl>
          </a:graphicData>
        </a:graphic>
      </p:graphicFrame>
    </p:spTree>
    <p:extLst>
      <p:ext uri="{BB962C8B-B14F-4D97-AF65-F5344CB8AC3E}">
        <p14:creationId xmlns:p14="http://schemas.microsoft.com/office/powerpoint/2010/main" val="2295102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4294967295"/>
          </p:nvPr>
        </p:nvSpPr>
        <p:spPr>
          <a:xfrm>
            <a:off x="756679" y="2363207"/>
            <a:ext cx="10558951" cy="3007685"/>
          </a:xfrm>
        </p:spPr>
        <p:txBody>
          <a:bodyPr anchor="t"/>
          <a:lstStyle/>
          <a:p>
            <a:pPr marL="281305" indent="-281305"/>
            <a:r>
              <a:rPr lang="en-US" sz="2600"/>
              <a:t>This workshop is being recorded in WebEx. The camera is focused on the podium and only your voice might be heard on the recording. </a:t>
            </a:r>
            <a:endParaRPr lang="en-US"/>
          </a:p>
          <a:p>
            <a:pPr marL="0" indent="0">
              <a:buNone/>
            </a:pPr>
            <a:endParaRPr lang="en-US" sz="2600">
              <a:cs typeface="Calibri"/>
            </a:endParaRPr>
          </a:p>
          <a:p>
            <a:pPr marL="281305" indent="-281305"/>
            <a:r>
              <a:rPr lang="en-US" sz="2600"/>
              <a:t>We will also take a few pictures during activities for promotional materials; please sign a release form or let us know if you have concerns.</a:t>
            </a:r>
            <a:endParaRPr lang="en-US" sz="2600">
              <a:cs typeface="Calibri"/>
            </a:endParaRPr>
          </a:p>
        </p:txBody>
      </p:sp>
      <p:sp>
        <p:nvSpPr>
          <p:cNvPr id="7" name="Title 6"/>
          <p:cNvSpPr>
            <a:spLocks noGrp="1"/>
          </p:cNvSpPr>
          <p:nvPr>
            <p:ph type="title" idx="4294967295"/>
          </p:nvPr>
        </p:nvSpPr>
        <p:spPr>
          <a:xfrm>
            <a:off x="929241" y="344406"/>
            <a:ext cx="10558951" cy="1142702"/>
          </a:xfrm>
        </p:spPr>
        <p:txBody>
          <a:bodyPr anchor="t"/>
          <a:lstStyle/>
          <a:p>
            <a:r>
              <a:rPr lang="en-US" sz="4400" b="1"/>
              <a:t>Recording</a:t>
            </a:r>
          </a:p>
        </p:txBody>
      </p:sp>
    </p:spTree>
    <p:extLst>
      <p:ext uri="{BB962C8B-B14F-4D97-AF65-F5344CB8AC3E}">
        <p14:creationId xmlns:p14="http://schemas.microsoft.com/office/powerpoint/2010/main" val="1192699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71E5C5-1A2A-4FD9-8EAD-61B1243D9474}"/>
              </a:ext>
            </a:extLst>
          </p:cNvPr>
          <p:cNvPicPr>
            <a:picLocks noChangeAspect="1"/>
          </p:cNvPicPr>
          <p:nvPr/>
        </p:nvPicPr>
        <p:blipFill>
          <a:blip r:embed="rId2"/>
          <a:stretch>
            <a:fillRect/>
          </a:stretch>
        </p:blipFill>
        <p:spPr>
          <a:xfrm>
            <a:off x="523649" y="1708015"/>
            <a:ext cx="11144701" cy="3441969"/>
          </a:xfrm>
          <a:prstGeom prst="rect">
            <a:avLst/>
          </a:prstGeom>
        </p:spPr>
      </p:pic>
      <p:sp>
        <p:nvSpPr>
          <p:cNvPr id="3" name="Title 2">
            <a:extLst>
              <a:ext uri="{FF2B5EF4-FFF2-40B4-BE49-F238E27FC236}">
                <a16:creationId xmlns:a16="http://schemas.microsoft.com/office/drawing/2014/main" id="{5813D279-982D-479D-BBC4-21F9BAFE52B7}"/>
              </a:ext>
            </a:extLst>
          </p:cNvPr>
          <p:cNvSpPr>
            <a:spLocks noGrp="1"/>
          </p:cNvSpPr>
          <p:nvPr>
            <p:ph type="title"/>
          </p:nvPr>
        </p:nvSpPr>
        <p:spPr/>
        <p:txBody>
          <a:bodyPr/>
          <a:lstStyle/>
          <a:p>
            <a:r>
              <a:rPr lang="en-US">
                <a:latin typeface="+mj-lt"/>
              </a:rPr>
              <a:t>Be careful with “Quick Fixes” !</a:t>
            </a:r>
          </a:p>
        </p:txBody>
      </p:sp>
    </p:spTree>
    <p:extLst>
      <p:ext uri="{BB962C8B-B14F-4D97-AF65-F5344CB8AC3E}">
        <p14:creationId xmlns:p14="http://schemas.microsoft.com/office/powerpoint/2010/main" val="1715502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4428" y="378883"/>
            <a:ext cx="8229600" cy="840317"/>
          </a:xfrm>
        </p:spPr>
        <p:txBody>
          <a:bodyPr>
            <a:normAutofit/>
          </a:bodyPr>
          <a:lstStyle/>
          <a:p>
            <a:r>
              <a:rPr lang="en-US" b="1"/>
              <a:t>Symptoms and Diagnosis</a:t>
            </a:r>
            <a:endParaRPr lang="en-US"/>
          </a:p>
        </p:txBody>
      </p:sp>
      <p:sp>
        <p:nvSpPr>
          <p:cNvPr id="5" name="TextBox 4"/>
          <p:cNvSpPr txBox="1"/>
          <p:nvPr/>
        </p:nvSpPr>
        <p:spPr>
          <a:xfrm>
            <a:off x="824428" y="1530447"/>
            <a:ext cx="4197277" cy="1923604"/>
          </a:xfrm>
          <a:prstGeom prst="rect">
            <a:avLst/>
          </a:prstGeom>
          <a:noFill/>
        </p:spPr>
        <p:txBody>
          <a:bodyPr wrap="square" rtlCol="0">
            <a:spAutoFit/>
          </a:bodyPr>
          <a:lstStyle/>
          <a:p>
            <a:pPr>
              <a:spcAft>
                <a:spcPts val="1200"/>
              </a:spcAft>
            </a:pPr>
            <a:r>
              <a:rPr lang="en-US" sz="2400" b="1" u="sng"/>
              <a:t>Team Exhibits These Symptoms</a:t>
            </a:r>
          </a:p>
          <a:p>
            <a:pPr marL="285750" indent="-285750">
              <a:spcAft>
                <a:spcPts val="600"/>
              </a:spcAft>
              <a:buFont typeface="Arial" panose="020B0604020202020204" pitchFamily="34" charset="0"/>
              <a:buChar char="•"/>
            </a:pPr>
            <a:r>
              <a:rPr lang="en-US" sz="2000"/>
              <a:t>Conceal weaknesses &amp; mistakes, hesitate to ask for help</a:t>
            </a:r>
          </a:p>
          <a:p>
            <a:pPr marL="285750" indent="-285750">
              <a:buFont typeface="Arial" panose="020B0604020202020204" pitchFamily="34" charset="0"/>
              <a:buChar char="•"/>
            </a:pPr>
            <a:r>
              <a:rPr lang="en-US" sz="2000"/>
              <a:t>Jump to conclusions about intentions</a:t>
            </a:r>
          </a:p>
        </p:txBody>
      </p:sp>
      <p:sp>
        <p:nvSpPr>
          <p:cNvPr id="9" name="TextBox 8">
            <a:extLst>
              <a:ext uri="{FF2B5EF4-FFF2-40B4-BE49-F238E27FC236}">
                <a16:creationId xmlns:a16="http://schemas.microsoft.com/office/drawing/2014/main" id="{0D8B0E34-FD80-44D6-912C-0DF1FBB8FD6E}"/>
              </a:ext>
            </a:extLst>
          </p:cNvPr>
          <p:cNvSpPr txBox="1"/>
          <p:nvPr/>
        </p:nvSpPr>
        <p:spPr>
          <a:xfrm>
            <a:off x="7952561" y="1609710"/>
            <a:ext cx="3564566" cy="923330"/>
          </a:xfrm>
          <a:prstGeom prst="rect">
            <a:avLst/>
          </a:prstGeom>
          <a:noFill/>
        </p:spPr>
        <p:txBody>
          <a:bodyPr wrap="none" rtlCol="0">
            <a:spAutoFit/>
          </a:bodyPr>
          <a:lstStyle/>
          <a:p>
            <a:pPr>
              <a:spcAft>
                <a:spcPts val="1200"/>
              </a:spcAft>
            </a:pPr>
            <a:r>
              <a:rPr lang="en-US" sz="2400" b="1" u="sng"/>
              <a:t>Main Issue:</a:t>
            </a:r>
          </a:p>
          <a:p>
            <a:pPr marL="285750" indent="-285750">
              <a:buFont typeface="Arial" panose="020B0604020202020204" pitchFamily="34" charset="0"/>
              <a:buChar char="•"/>
            </a:pPr>
            <a:r>
              <a:rPr lang="en-US" sz="2000"/>
              <a:t>Shared Situational Awareness</a:t>
            </a:r>
          </a:p>
        </p:txBody>
      </p:sp>
      <p:grpSp>
        <p:nvGrpSpPr>
          <p:cNvPr id="10" name="Group 9">
            <a:extLst>
              <a:ext uri="{FF2B5EF4-FFF2-40B4-BE49-F238E27FC236}">
                <a16:creationId xmlns:a16="http://schemas.microsoft.com/office/drawing/2014/main" id="{3C0761F7-ABDE-4601-9E8A-957410BB74EB}"/>
              </a:ext>
            </a:extLst>
          </p:cNvPr>
          <p:cNvGrpSpPr/>
          <p:nvPr/>
        </p:nvGrpSpPr>
        <p:grpSpPr>
          <a:xfrm>
            <a:off x="3603873" y="4613926"/>
            <a:ext cx="4984255" cy="625648"/>
            <a:chOff x="0" y="2502592"/>
            <a:chExt cx="4984255" cy="625648"/>
          </a:xfrm>
        </p:grpSpPr>
        <p:sp>
          <p:nvSpPr>
            <p:cNvPr id="11" name="Trapezoid 10">
              <a:extLst>
                <a:ext uri="{FF2B5EF4-FFF2-40B4-BE49-F238E27FC236}">
                  <a16:creationId xmlns:a16="http://schemas.microsoft.com/office/drawing/2014/main" id="{E1418A5D-83BA-4393-8A75-B42CAA8A1D6B}"/>
                </a:ext>
              </a:extLst>
            </p:cNvPr>
            <p:cNvSpPr/>
            <p:nvPr/>
          </p:nvSpPr>
          <p:spPr>
            <a:xfrm>
              <a:off x="0" y="2502592"/>
              <a:ext cx="4984255" cy="625648"/>
            </a:xfrm>
            <a:prstGeom prst="trapezoid">
              <a:avLst>
                <a:gd name="adj" fmla="val 79665"/>
              </a:avLst>
            </a:prstGeom>
            <a:solidFill>
              <a:srgbClr val="C00000"/>
            </a:solidFill>
            <a:ln>
              <a:solidFill>
                <a:schemeClr val="tx1"/>
              </a:solidFill>
            </a:ln>
          </p:spPr>
          <p:style>
            <a:lnRef idx="2">
              <a:scrgbClr r="0" g="0" b="0"/>
            </a:lnRef>
            <a:fillRef idx="1">
              <a:scrgbClr r="0" g="0" b="0"/>
            </a:fillRef>
            <a:effectRef idx="0">
              <a:schemeClr val="accent5">
                <a:hueOff val="-6758543"/>
                <a:satOff val="-17419"/>
                <a:lumOff val="-11765"/>
                <a:alphaOff val="0"/>
              </a:schemeClr>
            </a:effectRef>
            <a:fontRef idx="minor">
              <a:schemeClr val="lt1"/>
            </a:fontRef>
          </p:style>
        </p:sp>
        <p:sp>
          <p:nvSpPr>
            <p:cNvPr id="12" name="Trapezoid 4">
              <a:extLst>
                <a:ext uri="{FF2B5EF4-FFF2-40B4-BE49-F238E27FC236}">
                  <a16:creationId xmlns:a16="http://schemas.microsoft.com/office/drawing/2014/main" id="{FAFA1E43-B2F5-41DC-B8AA-2642D4B82E07}"/>
                </a:ext>
              </a:extLst>
            </p:cNvPr>
            <p:cNvSpPr txBox="1"/>
            <p:nvPr/>
          </p:nvSpPr>
          <p:spPr>
            <a:xfrm>
              <a:off x="872244" y="2502592"/>
              <a:ext cx="3239766" cy="625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400" b="1" kern="1200">
                  <a:solidFill>
                    <a:schemeClr val="bg1"/>
                  </a:solidFill>
                </a:rPr>
                <a:t>Trust</a:t>
              </a:r>
              <a:endParaRPr lang="en-US" sz="1200" b="1" kern="1200">
                <a:solidFill>
                  <a:schemeClr val="bg1"/>
                </a:solidFill>
              </a:endParaRPr>
            </a:p>
          </p:txBody>
        </p:sp>
      </p:grpSp>
    </p:spTree>
    <p:extLst>
      <p:ext uri="{BB962C8B-B14F-4D97-AF65-F5344CB8AC3E}">
        <p14:creationId xmlns:p14="http://schemas.microsoft.com/office/powerpoint/2010/main" val="2759334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4428" y="1530447"/>
            <a:ext cx="4197277" cy="1923604"/>
          </a:xfrm>
          <a:prstGeom prst="rect">
            <a:avLst/>
          </a:prstGeom>
          <a:noFill/>
        </p:spPr>
        <p:txBody>
          <a:bodyPr wrap="square" rtlCol="0">
            <a:spAutoFit/>
          </a:bodyPr>
          <a:lstStyle/>
          <a:p>
            <a:pPr>
              <a:spcAft>
                <a:spcPts val="1200"/>
              </a:spcAft>
            </a:pPr>
            <a:r>
              <a:rPr lang="en-US" sz="2400" b="1" u="sng"/>
              <a:t>Team Exhibits These Symptoms</a:t>
            </a:r>
          </a:p>
          <a:p>
            <a:pPr marL="285750" indent="-285750">
              <a:spcAft>
                <a:spcPts val="600"/>
              </a:spcAft>
              <a:buFont typeface="Arial" panose="020B0604020202020204" pitchFamily="34" charset="0"/>
              <a:buChar char="•"/>
            </a:pPr>
            <a:r>
              <a:rPr lang="en-US" sz="2000"/>
              <a:t>Back-channel politics and personal attacks thrive</a:t>
            </a:r>
          </a:p>
          <a:p>
            <a:pPr marL="285750" indent="-285750">
              <a:buFont typeface="Arial" panose="020B0604020202020204" pitchFamily="34" charset="0"/>
              <a:buChar char="•"/>
            </a:pPr>
            <a:r>
              <a:rPr lang="en-US" sz="2000"/>
              <a:t>Waste time and energy with posturing</a:t>
            </a:r>
          </a:p>
        </p:txBody>
      </p:sp>
      <p:sp>
        <p:nvSpPr>
          <p:cNvPr id="9" name="TextBox 8">
            <a:extLst>
              <a:ext uri="{FF2B5EF4-FFF2-40B4-BE49-F238E27FC236}">
                <a16:creationId xmlns:a16="http://schemas.microsoft.com/office/drawing/2014/main" id="{0D8B0E34-FD80-44D6-912C-0DF1FBB8FD6E}"/>
              </a:ext>
            </a:extLst>
          </p:cNvPr>
          <p:cNvSpPr txBox="1"/>
          <p:nvPr/>
        </p:nvSpPr>
        <p:spPr>
          <a:xfrm>
            <a:off x="7952561" y="1609710"/>
            <a:ext cx="1961563" cy="892552"/>
          </a:xfrm>
          <a:prstGeom prst="rect">
            <a:avLst/>
          </a:prstGeom>
          <a:noFill/>
        </p:spPr>
        <p:txBody>
          <a:bodyPr wrap="none" rtlCol="0">
            <a:spAutoFit/>
          </a:bodyPr>
          <a:lstStyle/>
          <a:p>
            <a:pPr>
              <a:spcAft>
                <a:spcPts val="1200"/>
              </a:spcAft>
            </a:pPr>
            <a:r>
              <a:rPr lang="en-US" sz="2400" b="1" u="sng"/>
              <a:t>Main Issue:</a:t>
            </a:r>
          </a:p>
          <a:p>
            <a:pPr marL="285750" indent="-285750">
              <a:buFont typeface="Arial" panose="020B0604020202020204" pitchFamily="34" charset="0"/>
              <a:buChar char="•"/>
            </a:pPr>
            <a:r>
              <a:rPr lang="en-US"/>
              <a:t>Communication</a:t>
            </a:r>
          </a:p>
        </p:txBody>
      </p:sp>
      <p:grpSp>
        <p:nvGrpSpPr>
          <p:cNvPr id="6" name="Group 5">
            <a:extLst>
              <a:ext uri="{FF2B5EF4-FFF2-40B4-BE49-F238E27FC236}">
                <a16:creationId xmlns:a16="http://schemas.microsoft.com/office/drawing/2014/main" id="{5E269EAF-CE66-4BAF-96A4-ADA92AA0B011}"/>
              </a:ext>
            </a:extLst>
          </p:cNvPr>
          <p:cNvGrpSpPr/>
          <p:nvPr/>
        </p:nvGrpSpPr>
        <p:grpSpPr>
          <a:xfrm>
            <a:off x="4102298" y="3986507"/>
            <a:ext cx="3987404" cy="625648"/>
            <a:chOff x="498425" y="1876944"/>
            <a:chExt cx="3987404" cy="625648"/>
          </a:xfrm>
        </p:grpSpPr>
        <p:sp>
          <p:nvSpPr>
            <p:cNvPr id="11" name="Trapezoid 10">
              <a:extLst>
                <a:ext uri="{FF2B5EF4-FFF2-40B4-BE49-F238E27FC236}">
                  <a16:creationId xmlns:a16="http://schemas.microsoft.com/office/drawing/2014/main" id="{2A04FF8C-A27B-439C-B339-1A94A0E3852F}"/>
                </a:ext>
              </a:extLst>
            </p:cNvPr>
            <p:cNvSpPr/>
            <p:nvPr/>
          </p:nvSpPr>
          <p:spPr>
            <a:xfrm>
              <a:off x="498425" y="1876944"/>
              <a:ext cx="3987404" cy="625648"/>
            </a:xfrm>
            <a:prstGeom prst="trapezoid">
              <a:avLst>
                <a:gd name="adj" fmla="val 79665"/>
              </a:avLst>
            </a:prstGeom>
            <a:solidFill>
              <a:srgbClr val="FFFF00"/>
            </a:solidFill>
            <a:ln>
              <a:solidFill>
                <a:schemeClr val="tx1"/>
              </a:solid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sp>
        <p:sp>
          <p:nvSpPr>
            <p:cNvPr id="12" name="Trapezoid 4">
              <a:extLst>
                <a:ext uri="{FF2B5EF4-FFF2-40B4-BE49-F238E27FC236}">
                  <a16:creationId xmlns:a16="http://schemas.microsoft.com/office/drawing/2014/main" id="{F55AF176-2324-4A15-B107-632DEE4EF618}"/>
                </a:ext>
              </a:extLst>
            </p:cNvPr>
            <p:cNvSpPr txBox="1"/>
            <p:nvPr/>
          </p:nvSpPr>
          <p:spPr>
            <a:xfrm>
              <a:off x="1196221" y="1876944"/>
              <a:ext cx="2591813" cy="625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400" b="1" kern="1200">
                  <a:solidFill>
                    <a:schemeClr val="tx1"/>
                  </a:solidFill>
                </a:rPr>
                <a:t>Conflict</a:t>
              </a:r>
              <a:endParaRPr lang="en-US" sz="1200" b="1" kern="1200">
                <a:solidFill>
                  <a:schemeClr val="tx1"/>
                </a:solidFill>
              </a:endParaRPr>
            </a:p>
          </p:txBody>
        </p:sp>
      </p:grpSp>
      <p:grpSp>
        <p:nvGrpSpPr>
          <p:cNvPr id="7" name="Group 6">
            <a:extLst>
              <a:ext uri="{FF2B5EF4-FFF2-40B4-BE49-F238E27FC236}">
                <a16:creationId xmlns:a16="http://schemas.microsoft.com/office/drawing/2014/main" id="{BC322902-C89A-49C8-8214-C40BE71AB302}"/>
              </a:ext>
            </a:extLst>
          </p:cNvPr>
          <p:cNvGrpSpPr/>
          <p:nvPr/>
        </p:nvGrpSpPr>
        <p:grpSpPr>
          <a:xfrm>
            <a:off x="3603873" y="4612155"/>
            <a:ext cx="4984255" cy="625648"/>
            <a:chOff x="0" y="2502592"/>
            <a:chExt cx="4984255" cy="625648"/>
          </a:xfrm>
        </p:grpSpPr>
        <p:sp>
          <p:nvSpPr>
            <p:cNvPr id="8" name="Trapezoid 7">
              <a:extLst>
                <a:ext uri="{FF2B5EF4-FFF2-40B4-BE49-F238E27FC236}">
                  <a16:creationId xmlns:a16="http://schemas.microsoft.com/office/drawing/2014/main" id="{97B91E67-74C4-45DF-947A-43C7BDCB43F0}"/>
                </a:ext>
              </a:extLst>
            </p:cNvPr>
            <p:cNvSpPr/>
            <p:nvPr/>
          </p:nvSpPr>
          <p:spPr>
            <a:xfrm>
              <a:off x="0" y="2502592"/>
              <a:ext cx="4984255" cy="625648"/>
            </a:xfrm>
            <a:prstGeom prst="trapezoid">
              <a:avLst>
                <a:gd name="adj" fmla="val 79665"/>
              </a:avLst>
            </a:prstGeom>
            <a:solidFill>
              <a:srgbClr val="C00000"/>
            </a:solidFill>
            <a:ln>
              <a:solidFill>
                <a:schemeClr val="tx1"/>
              </a:solidFill>
            </a:ln>
          </p:spPr>
          <p:style>
            <a:lnRef idx="2">
              <a:scrgbClr r="0" g="0" b="0"/>
            </a:lnRef>
            <a:fillRef idx="1">
              <a:scrgbClr r="0" g="0" b="0"/>
            </a:fillRef>
            <a:effectRef idx="0">
              <a:schemeClr val="accent5">
                <a:hueOff val="-6758543"/>
                <a:satOff val="-17419"/>
                <a:lumOff val="-11765"/>
                <a:alphaOff val="0"/>
              </a:schemeClr>
            </a:effectRef>
            <a:fontRef idx="minor">
              <a:schemeClr val="lt1"/>
            </a:fontRef>
          </p:style>
        </p:sp>
        <p:sp>
          <p:nvSpPr>
            <p:cNvPr id="10" name="Trapezoid 6">
              <a:extLst>
                <a:ext uri="{FF2B5EF4-FFF2-40B4-BE49-F238E27FC236}">
                  <a16:creationId xmlns:a16="http://schemas.microsoft.com/office/drawing/2014/main" id="{A2DE7E89-F76E-441C-B5AD-4864B1F3C923}"/>
                </a:ext>
              </a:extLst>
            </p:cNvPr>
            <p:cNvSpPr txBox="1"/>
            <p:nvPr/>
          </p:nvSpPr>
          <p:spPr>
            <a:xfrm>
              <a:off x="872244" y="2502592"/>
              <a:ext cx="3239766" cy="625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400" b="1" kern="1200">
                  <a:solidFill>
                    <a:schemeClr val="bg1"/>
                  </a:solidFill>
                </a:rPr>
                <a:t>Trust</a:t>
              </a:r>
              <a:endParaRPr lang="en-US" sz="1200" b="1" kern="1200">
                <a:solidFill>
                  <a:schemeClr val="bg1"/>
                </a:solidFill>
              </a:endParaRPr>
            </a:p>
          </p:txBody>
        </p:sp>
      </p:grpSp>
      <p:sp>
        <p:nvSpPr>
          <p:cNvPr id="13" name="Title 1">
            <a:extLst>
              <a:ext uri="{FF2B5EF4-FFF2-40B4-BE49-F238E27FC236}">
                <a16:creationId xmlns:a16="http://schemas.microsoft.com/office/drawing/2014/main" id="{2745E048-1D0C-4F5E-92D7-9C796AD306BF}"/>
              </a:ext>
            </a:extLst>
          </p:cNvPr>
          <p:cNvSpPr>
            <a:spLocks noGrp="1"/>
          </p:cNvSpPr>
          <p:nvPr>
            <p:ph type="title" idx="4294967295"/>
          </p:nvPr>
        </p:nvSpPr>
        <p:spPr>
          <a:xfrm>
            <a:off x="824428" y="378883"/>
            <a:ext cx="8229600" cy="840317"/>
          </a:xfrm>
        </p:spPr>
        <p:txBody>
          <a:bodyPr>
            <a:normAutofit/>
          </a:bodyPr>
          <a:lstStyle/>
          <a:p>
            <a:r>
              <a:rPr lang="en-US" b="1"/>
              <a:t>Symptoms and Diagnosis</a:t>
            </a:r>
            <a:endParaRPr lang="en-US"/>
          </a:p>
        </p:txBody>
      </p:sp>
    </p:spTree>
    <p:extLst>
      <p:ext uri="{BB962C8B-B14F-4D97-AF65-F5344CB8AC3E}">
        <p14:creationId xmlns:p14="http://schemas.microsoft.com/office/powerpoint/2010/main" val="2430440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4428" y="1530447"/>
            <a:ext cx="4197277" cy="1615827"/>
          </a:xfrm>
          <a:prstGeom prst="rect">
            <a:avLst/>
          </a:prstGeom>
          <a:noFill/>
        </p:spPr>
        <p:txBody>
          <a:bodyPr wrap="square" rtlCol="0">
            <a:spAutoFit/>
          </a:bodyPr>
          <a:lstStyle/>
          <a:p>
            <a:pPr>
              <a:spcAft>
                <a:spcPts val="1200"/>
              </a:spcAft>
            </a:pPr>
            <a:r>
              <a:rPr lang="en-US" sz="2400" b="1" u="sng"/>
              <a:t>Team Exhibits These Symptoms</a:t>
            </a:r>
          </a:p>
          <a:p>
            <a:pPr marL="285750" indent="-285750">
              <a:spcAft>
                <a:spcPts val="600"/>
              </a:spcAft>
              <a:buFont typeface="Arial" panose="020B0604020202020204" pitchFamily="34" charset="0"/>
              <a:buChar char="•"/>
            </a:pPr>
            <a:r>
              <a:rPr lang="en-US" sz="2000"/>
              <a:t>Revisit discussion and decisions</a:t>
            </a:r>
          </a:p>
          <a:p>
            <a:pPr marL="285750" indent="-285750">
              <a:buFont typeface="Arial" panose="020B0604020202020204" pitchFamily="34" charset="0"/>
              <a:buChar char="•"/>
            </a:pPr>
            <a:r>
              <a:rPr lang="en-US" sz="2000"/>
              <a:t>Ambiguity about direction and priorities</a:t>
            </a:r>
          </a:p>
        </p:txBody>
      </p:sp>
      <p:sp>
        <p:nvSpPr>
          <p:cNvPr id="9" name="TextBox 8">
            <a:extLst>
              <a:ext uri="{FF2B5EF4-FFF2-40B4-BE49-F238E27FC236}">
                <a16:creationId xmlns:a16="http://schemas.microsoft.com/office/drawing/2014/main" id="{0D8B0E34-FD80-44D6-912C-0DF1FBB8FD6E}"/>
              </a:ext>
            </a:extLst>
          </p:cNvPr>
          <p:cNvSpPr txBox="1"/>
          <p:nvPr/>
        </p:nvSpPr>
        <p:spPr>
          <a:xfrm>
            <a:off x="7952561" y="1609710"/>
            <a:ext cx="3046668" cy="892552"/>
          </a:xfrm>
          <a:prstGeom prst="rect">
            <a:avLst/>
          </a:prstGeom>
          <a:noFill/>
        </p:spPr>
        <p:txBody>
          <a:bodyPr wrap="none" rtlCol="0">
            <a:spAutoFit/>
          </a:bodyPr>
          <a:lstStyle/>
          <a:p>
            <a:pPr>
              <a:spcAft>
                <a:spcPts val="1200"/>
              </a:spcAft>
            </a:pPr>
            <a:r>
              <a:rPr lang="en-US" sz="2400" b="1" u="sng"/>
              <a:t>Main Issue:</a:t>
            </a:r>
          </a:p>
          <a:p>
            <a:pPr marL="285750" indent="-285750">
              <a:buFont typeface="Arial" panose="020B0604020202020204" pitchFamily="34" charset="0"/>
              <a:buChar char="•"/>
            </a:pPr>
            <a:r>
              <a:rPr lang="en-US"/>
              <a:t>Clear Command Instruction</a:t>
            </a:r>
          </a:p>
        </p:txBody>
      </p:sp>
      <p:grpSp>
        <p:nvGrpSpPr>
          <p:cNvPr id="6" name="Group 5">
            <a:extLst>
              <a:ext uri="{FF2B5EF4-FFF2-40B4-BE49-F238E27FC236}">
                <a16:creationId xmlns:a16="http://schemas.microsoft.com/office/drawing/2014/main" id="{FCAC1C1D-CB38-447A-B812-B99F9896941C}"/>
              </a:ext>
            </a:extLst>
          </p:cNvPr>
          <p:cNvGrpSpPr/>
          <p:nvPr/>
        </p:nvGrpSpPr>
        <p:grpSpPr>
          <a:xfrm>
            <a:off x="4600723" y="3359573"/>
            <a:ext cx="2990553" cy="625648"/>
            <a:chOff x="996851" y="1251296"/>
            <a:chExt cx="2990553" cy="625648"/>
          </a:xfrm>
        </p:grpSpPr>
        <p:sp>
          <p:nvSpPr>
            <p:cNvPr id="14" name="Trapezoid 13">
              <a:extLst>
                <a:ext uri="{FF2B5EF4-FFF2-40B4-BE49-F238E27FC236}">
                  <a16:creationId xmlns:a16="http://schemas.microsoft.com/office/drawing/2014/main" id="{6F974A34-191F-4650-8D78-B5425B0EF5FB}"/>
                </a:ext>
              </a:extLst>
            </p:cNvPr>
            <p:cNvSpPr/>
            <p:nvPr/>
          </p:nvSpPr>
          <p:spPr>
            <a:xfrm>
              <a:off x="996851" y="1251296"/>
              <a:ext cx="2990553" cy="625648"/>
            </a:xfrm>
            <a:prstGeom prst="trapezoid">
              <a:avLst>
                <a:gd name="adj" fmla="val 79665"/>
              </a:avLst>
            </a:prstGeom>
            <a:solidFill>
              <a:srgbClr val="00B050"/>
            </a:solidFill>
            <a:ln>
              <a:solidFill>
                <a:schemeClr val="tx1"/>
              </a:solidFill>
            </a:ln>
          </p:spPr>
          <p:style>
            <a:lnRef idx="2">
              <a:scrgbClr r="0" g="0" b="0"/>
            </a:lnRef>
            <a:fillRef idx="1">
              <a:scrgbClr r="0" g="0" b="0"/>
            </a:fillRef>
            <a:effectRef idx="0">
              <a:schemeClr val="accent5">
                <a:hueOff val="-3379271"/>
                <a:satOff val="-8710"/>
                <a:lumOff val="-5883"/>
                <a:alphaOff val="0"/>
              </a:schemeClr>
            </a:effectRef>
            <a:fontRef idx="minor">
              <a:schemeClr val="lt1"/>
            </a:fontRef>
          </p:style>
        </p:sp>
        <p:sp>
          <p:nvSpPr>
            <p:cNvPr id="15" name="Trapezoid 4">
              <a:extLst>
                <a:ext uri="{FF2B5EF4-FFF2-40B4-BE49-F238E27FC236}">
                  <a16:creationId xmlns:a16="http://schemas.microsoft.com/office/drawing/2014/main" id="{9053EB52-1CF1-420B-8A2C-4EF4184B8A10}"/>
                </a:ext>
              </a:extLst>
            </p:cNvPr>
            <p:cNvSpPr txBox="1"/>
            <p:nvPr/>
          </p:nvSpPr>
          <p:spPr>
            <a:xfrm>
              <a:off x="1520198" y="1251296"/>
              <a:ext cx="1943859" cy="625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400" b="1" kern="1200">
                  <a:solidFill>
                    <a:schemeClr val="bg1"/>
                  </a:solidFill>
                </a:rPr>
                <a:t>Commitment</a:t>
              </a:r>
              <a:endParaRPr lang="en-US" sz="1200" b="1" kern="1200">
                <a:solidFill>
                  <a:schemeClr val="bg1"/>
                </a:solidFill>
              </a:endParaRPr>
            </a:p>
          </p:txBody>
        </p:sp>
      </p:grpSp>
      <p:grpSp>
        <p:nvGrpSpPr>
          <p:cNvPr id="7" name="Group 6">
            <a:extLst>
              <a:ext uri="{FF2B5EF4-FFF2-40B4-BE49-F238E27FC236}">
                <a16:creationId xmlns:a16="http://schemas.microsoft.com/office/drawing/2014/main" id="{15A9B0E2-2ECD-4282-8CD9-4B4DBB57E57E}"/>
              </a:ext>
            </a:extLst>
          </p:cNvPr>
          <p:cNvGrpSpPr/>
          <p:nvPr/>
        </p:nvGrpSpPr>
        <p:grpSpPr>
          <a:xfrm>
            <a:off x="4102297" y="3985221"/>
            <a:ext cx="3987404" cy="625648"/>
            <a:chOff x="498425" y="1876944"/>
            <a:chExt cx="3987404" cy="625648"/>
          </a:xfrm>
        </p:grpSpPr>
        <p:sp>
          <p:nvSpPr>
            <p:cNvPr id="12" name="Trapezoid 11">
              <a:extLst>
                <a:ext uri="{FF2B5EF4-FFF2-40B4-BE49-F238E27FC236}">
                  <a16:creationId xmlns:a16="http://schemas.microsoft.com/office/drawing/2014/main" id="{E76C2184-C9E5-482D-BD98-35687E3D72FE}"/>
                </a:ext>
              </a:extLst>
            </p:cNvPr>
            <p:cNvSpPr/>
            <p:nvPr/>
          </p:nvSpPr>
          <p:spPr>
            <a:xfrm>
              <a:off x="498425" y="1876944"/>
              <a:ext cx="3987404" cy="625648"/>
            </a:xfrm>
            <a:prstGeom prst="trapezoid">
              <a:avLst>
                <a:gd name="adj" fmla="val 79665"/>
              </a:avLst>
            </a:prstGeom>
            <a:solidFill>
              <a:srgbClr val="FFFF00"/>
            </a:solidFill>
            <a:ln>
              <a:solidFill>
                <a:schemeClr val="tx1"/>
              </a:solid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sp>
        <p:sp>
          <p:nvSpPr>
            <p:cNvPr id="13" name="Trapezoid 6">
              <a:extLst>
                <a:ext uri="{FF2B5EF4-FFF2-40B4-BE49-F238E27FC236}">
                  <a16:creationId xmlns:a16="http://schemas.microsoft.com/office/drawing/2014/main" id="{B84187C5-99F8-4715-AC4B-9728664FE041}"/>
                </a:ext>
              </a:extLst>
            </p:cNvPr>
            <p:cNvSpPr txBox="1"/>
            <p:nvPr/>
          </p:nvSpPr>
          <p:spPr>
            <a:xfrm>
              <a:off x="1196221" y="1876944"/>
              <a:ext cx="2591813" cy="625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400" b="1" kern="1200">
                  <a:solidFill>
                    <a:schemeClr val="tx1"/>
                  </a:solidFill>
                </a:rPr>
                <a:t>Conflict</a:t>
              </a:r>
              <a:endParaRPr lang="en-US" sz="1200" b="1" kern="1200">
                <a:solidFill>
                  <a:schemeClr val="tx1"/>
                </a:solidFill>
              </a:endParaRPr>
            </a:p>
          </p:txBody>
        </p:sp>
      </p:grpSp>
      <p:grpSp>
        <p:nvGrpSpPr>
          <p:cNvPr id="8" name="Group 7">
            <a:extLst>
              <a:ext uri="{FF2B5EF4-FFF2-40B4-BE49-F238E27FC236}">
                <a16:creationId xmlns:a16="http://schemas.microsoft.com/office/drawing/2014/main" id="{AB29DBB0-9E77-4600-97F3-58D3AC9502BE}"/>
              </a:ext>
            </a:extLst>
          </p:cNvPr>
          <p:cNvGrpSpPr/>
          <p:nvPr/>
        </p:nvGrpSpPr>
        <p:grpSpPr>
          <a:xfrm>
            <a:off x="3603872" y="4610869"/>
            <a:ext cx="4984255" cy="625648"/>
            <a:chOff x="0" y="2502592"/>
            <a:chExt cx="4984255" cy="625648"/>
          </a:xfrm>
        </p:grpSpPr>
        <p:sp>
          <p:nvSpPr>
            <p:cNvPr id="10" name="Trapezoid 9">
              <a:extLst>
                <a:ext uri="{FF2B5EF4-FFF2-40B4-BE49-F238E27FC236}">
                  <a16:creationId xmlns:a16="http://schemas.microsoft.com/office/drawing/2014/main" id="{A861DDBF-7E92-40CB-B479-94CAEEFF8D7C}"/>
                </a:ext>
              </a:extLst>
            </p:cNvPr>
            <p:cNvSpPr/>
            <p:nvPr/>
          </p:nvSpPr>
          <p:spPr>
            <a:xfrm>
              <a:off x="0" y="2502592"/>
              <a:ext cx="4984255" cy="625648"/>
            </a:xfrm>
            <a:prstGeom prst="trapezoid">
              <a:avLst>
                <a:gd name="adj" fmla="val 79665"/>
              </a:avLst>
            </a:prstGeom>
            <a:solidFill>
              <a:srgbClr val="C00000"/>
            </a:solidFill>
            <a:ln>
              <a:solidFill>
                <a:schemeClr val="tx1"/>
              </a:solidFill>
            </a:ln>
          </p:spPr>
          <p:style>
            <a:lnRef idx="2">
              <a:scrgbClr r="0" g="0" b="0"/>
            </a:lnRef>
            <a:fillRef idx="1">
              <a:scrgbClr r="0" g="0" b="0"/>
            </a:fillRef>
            <a:effectRef idx="0">
              <a:schemeClr val="accent5">
                <a:hueOff val="-6758543"/>
                <a:satOff val="-17419"/>
                <a:lumOff val="-11765"/>
                <a:alphaOff val="0"/>
              </a:schemeClr>
            </a:effectRef>
            <a:fontRef idx="minor">
              <a:schemeClr val="lt1"/>
            </a:fontRef>
          </p:style>
        </p:sp>
        <p:sp>
          <p:nvSpPr>
            <p:cNvPr id="11" name="Trapezoid 8">
              <a:extLst>
                <a:ext uri="{FF2B5EF4-FFF2-40B4-BE49-F238E27FC236}">
                  <a16:creationId xmlns:a16="http://schemas.microsoft.com/office/drawing/2014/main" id="{91ED3BBF-A1E3-4419-9C31-F39278E9B9C3}"/>
                </a:ext>
              </a:extLst>
            </p:cNvPr>
            <p:cNvSpPr txBox="1"/>
            <p:nvPr/>
          </p:nvSpPr>
          <p:spPr>
            <a:xfrm>
              <a:off x="872244" y="2502592"/>
              <a:ext cx="3239766" cy="625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400" b="1" kern="1200">
                  <a:solidFill>
                    <a:schemeClr val="bg1"/>
                  </a:solidFill>
                </a:rPr>
                <a:t>Trust</a:t>
              </a:r>
              <a:endParaRPr lang="en-US" sz="1200" b="1" kern="1200">
                <a:solidFill>
                  <a:schemeClr val="bg1"/>
                </a:solidFill>
              </a:endParaRPr>
            </a:p>
          </p:txBody>
        </p:sp>
      </p:grpSp>
      <p:sp>
        <p:nvSpPr>
          <p:cNvPr id="16" name="Title 1">
            <a:extLst>
              <a:ext uri="{FF2B5EF4-FFF2-40B4-BE49-F238E27FC236}">
                <a16:creationId xmlns:a16="http://schemas.microsoft.com/office/drawing/2014/main" id="{595493C9-4451-4641-86FC-6A6699F43242}"/>
              </a:ext>
            </a:extLst>
          </p:cNvPr>
          <p:cNvSpPr>
            <a:spLocks noGrp="1"/>
          </p:cNvSpPr>
          <p:nvPr>
            <p:ph type="title" idx="4294967295"/>
          </p:nvPr>
        </p:nvSpPr>
        <p:spPr>
          <a:xfrm>
            <a:off x="824428" y="378883"/>
            <a:ext cx="8229600" cy="840317"/>
          </a:xfrm>
        </p:spPr>
        <p:txBody>
          <a:bodyPr>
            <a:normAutofit/>
          </a:bodyPr>
          <a:lstStyle/>
          <a:p>
            <a:r>
              <a:rPr lang="en-US" b="1"/>
              <a:t>Symptoms and Diagnosis</a:t>
            </a:r>
            <a:endParaRPr lang="en-US"/>
          </a:p>
        </p:txBody>
      </p:sp>
    </p:spTree>
    <p:extLst>
      <p:ext uri="{BB962C8B-B14F-4D97-AF65-F5344CB8AC3E}">
        <p14:creationId xmlns:p14="http://schemas.microsoft.com/office/powerpoint/2010/main" val="2837391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4428" y="1530447"/>
            <a:ext cx="4197277" cy="1615827"/>
          </a:xfrm>
          <a:prstGeom prst="rect">
            <a:avLst/>
          </a:prstGeom>
          <a:noFill/>
        </p:spPr>
        <p:txBody>
          <a:bodyPr wrap="square" rtlCol="0">
            <a:spAutoFit/>
          </a:bodyPr>
          <a:lstStyle/>
          <a:p>
            <a:pPr>
              <a:spcAft>
                <a:spcPts val="1200"/>
              </a:spcAft>
            </a:pPr>
            <a:r>
              <a:rPr lang="en-US" sz="2400" b="1" u="sng"/>
              <a:t>Team Exhibits These Symptoms</a:t>
            </a:r>
          </a:p>
          <a:p>
            <a:pPr marL="285750" indent="-285750">
              <a:spcAft>
                <a:spcPts val="600"/>
              </a:spcAft>
              <a:buFont typeface="Arial" panose="020B0604020202020204" pitchFamily="34" charset="0"/>
              <a:buChar char="•"/>
            </a:pPr>
            <a:r>
              <a:rPr lang="en-US" sz="2000"/>
              <a:t>Misses deadlines and key deliverables</a:t>
            </a:r>
          </a:p>
          <a:p>
            <a:pPr marL="285750" indent="-285750">
              <a:buFont typeface="Arial" panose="020B0604020202020204" pitchFamily="34" charset="0"/>
              <a:buChar char="•"/>
            </a:pPr>
            <a:r>
              <a:rPr lang="en-US" sz="2000"/>
              <a:t>Mediocre performance</a:t>
            </a:r>
          </a:p>
        </p:txBody>
      </p:sp>
      <p:sp>
        <p:nvSpPr>
          <p:cNvPr id="9" name="TextBox 8">
            <a:extLst>
              <a:ext uri="{FF2B5EF4-FFF2-40B4-BE49-F238E27FC236}">
                <a16:creationId xmlns:a16="http://schemas.microsoft.com/office/drawing/2014/main" id="{0D8B0E34-FD80-44D6-912C-0DF1FBB8FD6E}"/>
              </a:ext>
            </a:extLst>
          </p:cNvPr>
          <p:cNvSpPr txBox="1"/>
          <p:nvPr/>
        </p:nvSpPr>
        <p:spPr>
          <a:xfrm>
            <a:off x="7952561" y="1609710"/>
            <a:ext cx="2404633" cy="923330"/>
          </a:xfrm>
          <a:prstGeom prst="rect">
            <a:avLst/>
          </a:prstGeom>
          <a:noFill/>
        </p:spPr>
        <p:txBody>
          <a:bodyPr wrap="none" rtlCol="0">
            <a:spAutoFit/>
          </a:bodyPr>
          <a:lstStyle/>
          <a:p>
            <a:pPr>
              <a:spcAft>
                <a:spcPts val="1200"/>
              </a:spcAft>
            </a:pPr>
            <a:r>
              <a:rPr lang="en-US" sz="2400" b="1" u="sng"/>
              <a:t>Main Issue:</a:t>
            </a:r>
          </a:p>
          <a:p>
            <a:pPr marL="285750" indent="-285750">
              <a:buFont typeface="Arial" panose="020B0604020202020204" pitchFamily="34" charset="0"/>
              <a:buChar char="•"/>
            </a:pPr>
            <a:r>
              <a:rPr lang="en-US" sz="2000"/>
              <a:t>Shared Experience</a:t>
            </a:r>
          </a:p>
        </p:txBody>
      </p:sp>
      <p:grpSp>
        <p:nvGrpSpPr>
          <p:cNvPr id="19" name="Group 18">
            <a:extLst>
              <a:ext uri="{FF2B5EF4-FFF2-40B4-BE49-F238E27FC236}">
                <a16:creationId xmlns:a16="http://schemas.microsoft.com/office/drawing/2014/main" id="{2EE7C628-7DE0-456B-BBDF-A076709F56BF}"/>
              </a:ext>
            </a:extLst>
          </p:cNvPr>
          <p:cNvGrpSpPr/>
          <p:nvPr/>
        </p:nvGrpSpPr>
        <p:grpSpPr>
          <a:xfrm>
            <a:off x="5099148" y="2727054"/>
            <a:ext cx="1993702" cy="625648"/>
            <a:chOff x="1495276" y="625648"/>
            <a:chExt cx="1993702" cy="625648"/>
          </a:xfrm>
        </p:grpSpPr>
        <p:sp>
          <p:nvSpPr>
            <p:cNvPr id="30" name="Trapezoid 29">
              <a:extLst>
                <a:ext uri="{FF2B5EF4-FFF2-40B4-BE49-F238E27FC236}">
                  <a16:creationId xmlns:a16="http://schemas.microsoft.com/office/drawing/2014/main" id="{A259BAB5-9DA2-4423-87D9-2A246F8816D0}"/>
                </a:ext>
              </a:extLst>
            </p:cNvPr>
            <p:cNvSpPr/>
            <p:nvPr/>
          </p:nvSpPr>
          <p:spPr>
            <a:xfrm>
              <a:off x="1495276" y="625648"/>
              <a:ext cx="1993702" cy="625648"/>
            </a:xfrm>
            <a:prstGeom prst="trapezoid">
              <a:avLst>
                <a:gd name="adj" fmla="val 79665"/>
              </a:avLst>
            </a:prstGeom>
            <a:solidFill>
              <a:srgbClr val="0000FF"/>
            </a:solidFill>
            <a:ln>
              <a:solidFill>
                <a:schemeClr val="tx1"/>
              </a:solidFill>
            </a:ln>
          </p:spPr>
          <p:style>
            <a:lnRef idx="2">
              <a:scrgbClr r="0" g="0" b="0"/>
            </a:lnRef>
            <a:fillRef idx="1">
              <a:scrgbClr r="0" g="0" b="0"/>
            </a:fillRef>
            <a:effectRef idx="0">
              <a:schemeClr val="accent5">
                <a:hueOff val="-1689636"/>
                <a:satOff val="-4355"/>
                <a:lumOff val="-2941"/>
                <a:alphaOff val="0"/>
              </a:schemeClr>
            </a:effectRef>
            <a:fontRef idx="minor">
              <a:schemeClr val="lt1"/>
            </a:fontRef>
          </p:style>
        </p:sp>
        <p:sp>
          <p:nvSpPr>
            <p:cNvPr id="31" name="Trapezoid 4">
              <a:extLst>
                <a:ext uri="{FF2B5EF4-FFF2-40B4-BE49-F238E27FC236}">
                  <a16:creationId xmlns:a16="http://schemas.microsoft.com/office/drawing/2014/main" id="{E1EDAA9E-3CD7-4C37-90F0-B7A2872F4005}"/>
                </a:ext>
              </a:extLst>
            </p:cNvPr>
            <p:cNvSpPr txBox="1"/>
            <p:nvPr/>
          </p:nvSpPr>
          <p:spPr>
            <a:xfrm>
              <a:off x="1844174" y="625648"/>
              <a:ext cx="1295906" cy="625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400" b="1" kern="1200">
                  <a:solidFill>
                    <a:schemeClr val="bg1"/>
                  </a:solidFill>
                </a:rPr>
                <a:t>Accountability</a:t>
              </a:r>
              <a:endParaRPr lang="en-US" sz="2000" b="1" kern="1200"/>
            </a:p>
          </p:txBody>
        </p:sp>
      </p:grpSp>
      <p:grpSp>
        <p:nvGrpSpPr>
          <p:cNvPr id="20" name="Group 19">
            <a:extLst>
              <a:ext uri="{FF2B5EF4-FFF2-40B4-BE49-F238E27FC236}">
                <a16:creationId xmlns:a16="http://schemas.microsoft.com/office/drawing/2014/main" id="{34A01C69-153E-433D-823C-87BE0C70C5B2}"/>
              </a:ext>
            </a:extLst>
          </p:cNvPr>
          <p:cNvGrpSpPr/>
          <p:nvPr/>
        </p:nvGrpSpPr>
        <p:grpSpPr>
          <a:xfrm>
            <a:off x="4600723" y="3352702"/>
            <a:ext cx="2990553" cy="625648"/>
            <a:chOff x="996851" y="1251296"/>
            <a:chExt cx="2990553" cy="625648"/>
          </a:xfrm>
        </p:grpSpPr>
        <p:sp>
          <p:nvSpPr>
            <p:cNvPr id="28" name="Trapezoid 27">
              <a:extLst>
                <a:ext uri="{FF2B5EF4-FFF2-40B4-BE49-F238E27FC236}">
                  <a16:creationId xmlns:a16="http://schemas.microsoft.com/office/drawing/2014/main" id="{98204645-47A5-4311-AC6E-73CC153D26CA}"/>
                </a:ext>
              </a:extLst>
            </p:cNvPr>
            <p:cNvSpPr/>
            <p:nvPr/>
          </p:nvSpPr>
          <p:spPr>
            <a:xfrm>
              <a:off x="996851" y="1251296"/>
              <a:ext cx="2990553" cy="625648"/>
            </a:xfrm>
            <a:prstGeom prst="trapezoid">
              <a:avLst>
                <a:gd name="adj" fmla="val 79665"/>
              </a:avLst>
            </a:prstGeom>
            <a:solidFill>
              <a:srgbClr val="00B050"/>
            </a:solidFill>
            <a:ln>
              <a:solidFill>
                <a:schemeClr val="tx1"/>
              </a:solidFill>
            </a:ln>
          </p:spPr>
          <p:style>
            <a:lnRef idx="2">
              <a:scrgbClr r="0" g="0" b="0"/>
            </a:lnRef>
            <a:fillRef idx="1">
              <a:scrgbClr r="0" g="0" b="0"/>
            </a:fillRef>
            <a:effectRef idx="0">
              <a:schemeClr val="accent5">
                <a:hueOff val="-3379271"/>
                <a:satOff val="-8710"/>
                <a:lumOff val="-5883"/>
                <a:alphaOff val="0"/>
              </a:schemeClr>
            </a:effectRef>
            <a:fontRef idx="minor">
              <a:schemeClr val="lt1"/>
            </a:fontRef>
          </p:style>
        </p:sp>
        <p:sp>
          <p:nvSpPr>
            <p:cNvPr id="29" name="Trapezoid 6">
              <a:extLst>
                <a:ext uri="{FF2B5EF4-FFF2-40B4-BE49-F238E27FC236}">
                  <a16:creationId xmlns:a16="http://schemas.microsoft.com/office/drawing/2014/main" id="{C569271E-8168-4FBF-BF8D-C431E45B261D}"/>
                </a:ext>
              </a:extLst>
            </p:cNvPr>
            <p:cNvSpPr txBox="1"/>
            <p:nvPr/>
          </p:nvSpPr>
          <p:spPr>
            <a:xfrm>
              <a:off x="1520198" y="1251296"/>
              <a:ext cx="1943859" cy="625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400" b="1" kern="1200">
                  <a:solidFill>
                    <a:schemeClr val="bg1"/>
                  </a:solidFill>
                </a:rPr>
                <a:t>Commitment</a:t>
              </a:r>
              <a:endParaRPr lang="en-US" sz="1200" b="1" kern="1200">
                <a:solidFill>
                  <a:schemeClr val="bg1"/>
                </a:solidFill>
              </a:endParaRPr>
            </a:p>
          </p:txBody>
        </p:sp>
      </p:grpSp>
      <p:grpSp>
        <p:nvGrpSpPr>
          <p:cNvPr id="21" name="Group 20">
            <a:extLst>
              <a:ext uri="{FF2B5EF4-FFF2-40B4-BE49-F238E27FC236}">
                <a16:creationId xmlns:a16="http://schemas.microsoft.com/office/drawing/2014/main" id="{F19618AF-864E-4810-9E2A-F81111BD2987}"/>
              </a:ext>
            </a:extLst>
          </p:cNvPr>
          <p:cNvGrpSpPr/>
          <p:nvPr/>
        </p:nvGrpSpPr>
        <p:grpSpPr>
          <a:xfrm>
            <a:off x="4102297" y="3978350"/>
            <a:ext cx="3987404" cy="625648"/>
            <a:chOff x="498425" y="1876944"/>
            <a:chExt cx="3987404" cy="625648"/>
          </a:xfrm>
        </p:grpSpPr>
        <p:sp>
          <p:nvSpPr>
            <p:cNvPr id="25" name="Trapezoid 24">
              <a:extLst>
                <a:ext uri="{FF2B5EF4-FFF2-40B4-BE49-F238E27FC236}">
                  <a16:creationId xmlns:a16="http://schemas.microsoft.com/office/drawing/2014/main" id="{27318FA8-1227-4763-845E-5F78809BC297}"/>
                </a:ext>
              </a:extLst>
            </p:cNvPr>
            <p:cNvSpPr/>
            <p:nvPr/>
          </p:nvSpPr>
          <p:spPr>
            <a:xfrm>
              <a:off x="498425" y="1876944"/>
              <a:ext cx="3987404" cy="625648"/>
            </a:xfrm>
            <a:prstGeom prst="trapezoid">
              <a:avLst>
                <a:gd name="adj" fmla="val 79665"/>
              </a:avLst>
            </a:prstGeom>
            <a:solidFill>
              <a:srgbClr val="FFFF00"/>
            </a:solidFill>
            <a:ln>
              <a:solidFill>
                <a:schemeClr val="tx1"/>
              </a:solid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sp>
        <p:sp>
          <p:nvSpPr>
            <p:cNvPr id="26" name="Trapezoid 8">
              <a:extLst>
                <a:ext uri="{FF2B5EF4-FFF2-40B4-BE49-F238E27FC236}">
                  <a16:creationId xmlns:a16="http://schemas.microsoft.com/office/drawing/2014/main" id="{5D861786-6579-4B06-981E-3B8BD1E53054}"/>
                </a:ext>
              </a:extLst>
            </p:cNvPr>
            <p:cNvSpPr txBox="1"/>
            <p:nvPr/>
          </p:nvSpPr>
          <p:spPr>
            <a:xfrm>
              <a:off x="1196221" y="1876944"/>
              <a:ext cx="2591813" cy="625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400" b="1" kern="1200">
                  <a:solidFill>
                    <a:schemeClr val="tx1"/>
                  </a:solidFill>
                </a:rPr>
                <a:t>Conflict</a:t>
              </a:r>
              <a:endParaRPr lang="en-US" sz="1200" b="1" kern="1200">
                <a:solidFill>
                  <a:schemeClr val="tx1"/>
                </a:solidFill>
              </a:endParaRPr>
            </a:p>
          </p:txBody>
        </p:sp>
      </p:grpSp>
      <p:grpSp>
        <p:nvGrpSpPr>
          <p:cNvPr id="22" name="Group 21">
            <a:extLst>
              <a:ext uri="{FF2B5EF4-FFF2-40B4-BE49-F238E27FC236}">
                <a16:creationId xmlns:a16="http://schemas.microsoft.com/office/drawing/2014/main" id="{FBFF6F7D-0F2E-4AB0-9FB1-1F26D4C89594}"/>
              </a:ext>
            </a:extLst>
          </p:cNvPr>
          <p:cNvGrpSpPr/>
          <p:nvPr/>
        </p:nvGrpSpPr>
        <p:grpSpPr>
          <a:xfrm>
            <a:off x="3603872" y="4603998"/>
            <a:ext cx="4984255" cy="625648"/>
            <a:chOff x="0" y="2502592"/>
            <a:chExt cx="4984255" cy="625648"/>
          </a:xfrm>
        </p:grpSpPr>
        <p:sp>
          <p:nvSpPr>
            <p:cNvPr id="23" name="Trapezoid 22">
              <a:extLst>
                <a:ext uri="{FF2B5EF4-FFF2-40B4-BE49-F238E27FC236}">
                  <a16:creationId xmlns:a16="http://schemas.microsoft.com/office/drawing/2014/main" id="{DBA3E702-F6B8-44B9-8ADE-EBCB403C8D61}"/>
                </a:ext>
              </a:extLst>
            </p:cNvPr>
            <p:cNvSpPr/>
            <p:nvPr/>
          </p:nvSpPr>
          <p:spPr>
            <a:xfrm>
              <a:off x="0" y="2502592"/>
              <a:ext cx="4984255" cy="625648"/>
            </a:xfrm>
            <a:prstGeom prst="trapezoid">
              <a:avLst>
                <a:gd name="adj" fmla="val 79665"/>
              </a:avLst>
            </a:prstGeom>
            <a:solidFill>
              <a:srgbClr val="C00000"/>
            </a:solidFill>
            <a:ln>
              <a:solidFill>
                <a:schemeClr val="tx1"/>
              </a:solidFill>
            </a:ln>
          </p:spPr>
          <p:style>
            <a:lnRef idx="2">
              <a:scrgbClr r="0" g="0" b="0"/>
            </a:lnRef>
            <a:fillRef idx="1">
              <a:scrgbClr r="0" g="0" b="0"/>
            </a:fillRef>
            <a:effectRef idx="0">
              <a:schemeClr val="accent5">
                <a:hueOff val="-6758543"/>
                <a:satOff val="-17419"/>
                <a:lumOff val="-11765"/>
                <a:alphaOff val="0"/>
              </a:schemeClr>
            </a:effectRef>
            <a:fontRef idx="minor">
              <a:schemeClr val="lt1"/>
            </a:fontRef>
          </p:style>
        </p:sp>
        <p:sp>
          <p:nvSpPr>
            <p:cNvPr id="24" name="Trapezoid 10">
              <a:extLst>
                <a:ext uri="{FF2B5EF4-FFF2-40B4-BE49-F238E27FC236}">
                  <a16:creationId xmlns:a16="http://schemas.microsoft.com/office/drawing/2014/main" id="{F0E9B272-B5F2-4240-88F4-A069C55943AA}"/>
                </a:ext>
              </a:extLst>
            </p:cNvPr>
            <p:cNvSpPr txBox="1"/>
            <p:nvPr/>
          </p:nvSpPr>
          <p:spPr>
            <a:xfrm>
              <a:off x="872244" y="2502592"/>
              <a:ext cx="3239766" cy="625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400" b="1" kern="1200">
                  <a:solidFill>
                    <a:schemeClr val="bg1"/>
                  </a:solidFill>
                </a:rPr>
                <a:t>Trust</a:t>
              </a:r>
              <a:endParaRPr lang="en-US" sz="1200" b="1" kern="1200">
                <a:solidFill>
                  <a:schemeClr val="bg1"/>
                </a:solidFill>
              </a:endParaRPr>
            </a:p>
          </p:txBody>
        </p:sp>
      </p:grpSp>
      <p:sp>
        <p:nvSpPr>
          <p:cNvPr id="17" name="Title 1">
            <a:extLst>
              <a:ext uri="{FF2B5EF4-FFF2-40B4-BE49-F238E27FC236}">
                <a16:creationId xmlns:a16="http://schemas.microsoft.com/office/drawing/2014/main" id="{D4F5CB0B-DD10-43FF-91AC-5038A74FD5B0}"/>
              </a:ext>
            </a:extLst>
          </p:cNvPr>
          <p:cNvSpPr>
            <a:spLocks noGrp="1"/>
          </p:cNvSpPr>
          <p:nvPr>
            <p:ph type="title" idx="4294967295"/>
          </p:nvPr>
        </p:nvSpPr>
        <p:spPr>
          <a:xfrm>
            <a:off x="824428" y="378883"/>
            <a:ext cx="8229600" cy="840317"/>
          </a:xfrm>
        </p:spPr>
        <p:txBody>
          <a:bodyPr>
            <a:normAutofit/>
          </a:bodyPr>
          <a:lstStyle/>
          <a:p>
            <a:r>
              <a:rPr lang="en-US" b="1"/>
              <a:t>Symptoms and Diagnosis</a:t>
            </a:r>
            <a:endParaRPr lang="en-US"/>
          </a:p>
        </p:txBody>
      </p:sp>
    </p:spTree>
    <p:extLst>
      <p:ext uri="{BB962C8B-B14F-4D97-AF65-F5344CB8AC3E}">
        <p14:creationId xmlns:p14="http://schemas.microsoft.com/office/powerpoint/2010/main" val="1091611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4428" y="1530447"/>
            <a:ext cx="4197277" cy="1615827"/>
          </a:xfrm>
          <a:prstGeom prst="rect">
            <a:avLst/>
          </a:prstGeom>
          <a:noFill/>
        </p:spPr>
        <p:txBody>
          <a:bodyPr wrap="square" rtlCol="0">
            <a:spAutoFit/>
          </a:bodyPr>
          <a:lstStyle/>
          <a:p>
            <a:pPr>
              <a:spcAft>
                <a:spcPts val="1200"/>
              </a:spcAft>
            </a:pPr>
            <a:r>
              <a:rPr lang="en-US" sz="2400" b="1" u="sng"/>
              <a:t>Team Exhibits These Symptoms</a:t>
            </a:r>
          </a:p>
          <a:p>
            <a:pPr marL="285750" indent="-285750">
              <a:spcAft>
                <a:spcPts val="600"/>
              </a:spcAft>
              <a:buFont typeface="Arial" panose="020B0604020202020204" pitchFamily="34" charset="0"/>
              <a:buChar char="•"/>
            </a:pPr>
            <a:r>
              <a:rPr lang="en-US" sz="2000"/>
              <a:t>Stagnates or fails to grow.</a:t>
            </a:r>
          </a:p>
          <a:p>
            <a:pPr marL="285750" indent="-285750">
              <a:buFont typeface="Arial" panose="020B0604020202020204" pitchFamily="34" charset="0"/>
              <a:buChar char="•"/>
            </a:pPr>
            <a:r>
              <a:rPr lang="en-US" sz="2000"/>
              <a:t>Avoids Obstacles and individuals goal focus.</a:t>
            </a:r>
          </a:p>
        </p:txBody>
      </p:sp>
      <p:sp>
        <p:nvSpPr>
          <p:cNvPr id="9" name="TextBox 8">
            <a:extLst>
              <a:ext uri="{FF2B5EF4-FFF2-40B4-BE49-F238E27FC236}">
                <a16:creationId xmlns:a16="http://schemas.microsoft.com/office/drawing/2014/main" id="{0D8B0E34-FD80-44D6-912C-0DF1FBB8FD6E}"/>
              </a:ext>
            </a:extLst>
          </p:cNvPr>
          <p:cNvSpPr txBox="1"/>
          <p:nvPr/>
        </p:nvSpPr>
        <p:spPr>
          <a:xfrm>
            <a:off x="7952561" y="1609710"/>
            <a:ext cx="1935082" cy="923330"/>
          </a:xfrm>
          <a:prstGeom prst="rect">
            <a:avLst/>
          </a:prstGeom>
          <a:noFill/>
        </p:spPr>
        <p:txBody>
          <a:bodyPr wrap="none" rtlCol="0">
            <a:spAutoFit/>
          </a:bodyPr>
          <a:lstStyle/>
          <a:p>
            <a:pPr>
              <a:spcAft>
                <a:spcPts val="1200"/>
              </a:spcAft>
            </a:pPr>
            <a:r>
              <a:rPr lang="en-US" sz="2400" b="1" u="sng"/>
              <a:t>Main Issue:</a:t>
            </a:r>
          </a:p>
          <a:p>
            <a:pPr marL="285750" indent="-285750">
              <a:buFont typeface="Arial" panose="020B0604020202020204" pitchFamily="34" charset="0"/>
              <a:buChar char="•"/>
            </a:pPr>
            <a:r>
              <a:rPr lang="en-US" sz="2000"/>
              <a:t>Shared Values</a:t>
            </a:r>
          </a:p>
        </p:txBody>
      </p:sp>
      <p:graphicFrame>
        <p:nvGraphicFramePr>
          <p:cNvPr id="27" name="Diagram 26">
            <a:extLst>
              <a:ext uri="{FF2B5EF4-FFF2-40B4-BE49-F238E27FC236}">
                <a16:creationId xmlns:a16="http://schemas.microsoft.com/office/drawing/2014/main" id="{1AD0E2F9-F083-4E1E-80F0-28E24F17E7FF}"/>
              </a:ext>
            </a:extLst>
          </p:cNvPr>
          <p:cNvGraphicFramePr>
            <a:graphicFrameLocks noChangeAspect="1"/>
          </p:cNvGraphicFramePr>
          <p:nvPr>
            <p:extLst>
              <p:ext uri="{D42A27DB-BD31-4B8C-83A1-F6EECF244321}">
                <p14:modId xmlns:p14="http://schemas.microsoft.com/office/powerpoint/2010/main" val="4099117707"/>
              </p:ext>
            </p:extLst>
          </p:nvPr>
        </p:nvGraphicFramePr>
        <p:xfrm>
          <a:off x="3603872" y="2111333"/>
          <a:ext cx="4984256" cy="3128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2DC0300D-7D0C-45CB-8DAB-93CC5FE93063}"/>
              </a:ext>
            </a:extLst>
          </p:cNvPr>
          <p:cNvSpPr>
            <a:spLocks noGrp="1"/>
          </p:cNvSpPr>
          <p:nvPr>
            <p:ph type="title" idx="4294967295"/>
          </p:nvPr>
        </p:nvSpPr>
        <p:spPr>
          <a:xfrm>
            <a:off x="824428" y="378883"/>
            <a:ext cx="8229600" cy="840317"/>
          </a:xfrm>
        </p:spPr>
        <p:txBody>
          <a:bodyPr>
            <a:normAutofit/>
          </a:bodyPr>
          <a:lstStyle/>
          <a:p>
            <a:r>
              <a:rPr lang="en-US" b="1"/>
              <a:t>Symptoms and Diagnosis</a:t>
            </a:r>
            <a:endParaRPr lang="en-US"/>
          </a:p>
        </p:txBody>
      </p:sp>
    </p:spTree>
    <p:extLst>
      <p:ext uri="{BB962C8B-B14F-4D97-AF65-F5344CB8AC3E}">
        <p14:creationId xmlns:p14="http://schemas.microsoft.com/office/powerpoint/2010/main" val="1483556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796413" y="435078"/>
            <a:ext cx="9611247" cy="784122"/>
          </a:xfrm>
        </p:spPr>
        <p:txBody>
          <a:bodyPr>
            <a:noAutofit/>
          </a:bodyPr>
          <a:lstStyle/>
          <a:p>
            <a:r>
              <a:rPr lang="en-US" b="1"/>
              <a:t>Team Dysfunction Causes and Results</a:t>
            </a:r>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619250" y="1352321"/>
            <a:ext cx="8788410" cy="4481174"/>
          </a:xfrm>
          <a:prstGeom prst="rect">
            <a:avLst/>
          </a:prstGeom>
        </p:spPr>
      </p:pic>
      <p:pic>
        <p:nvPicPr>
          <p:cNvPr id="2" name="Picture 1"/>
          <p:cNvPicPr>
            <a:picLocks noChangeAspect="1"/>
          </p:cNvPicPr>
          <p:nvPr/>
        </p:nvPicPr>
        <p:blipFill>
          <a:blip r:embed="rId5"/>
          <a:stretch>
            <a:fillRect/>
          </a:stretch>
        </p:blipFill>
        <p:spPr>
          <a:xfrm>
            <a:off x="8453284" y="2472427"/>
            <a:ext cx="1885950" cy="2971800"/>
          </a:xfrm>
          <a:prstGeom prst="rect">
            <a:avLst/>
          </a:prstGeom>
        </p:spPr>
      </p:pic>
    </p:spTree>
    <p:extLst>
      <p:ext uri="{BB962C8B-B14F-4D97-AF65-F5344CB8AC3E}">
        <p14:creationId xmlns:p14="http://schemas.microsoft.com/office/powerpoint/2010/main" val="2277057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64A780-6C8A-4DCE-9FFE-3FE7E2EDFAC8}"/>
              </a:ext>
            </a:extLst>
          </p:cNvPr>
          <p:cNvSpPr txBox="1"/>
          <p:nvPr/>
        </p:nvSpPr>
        <p:spPr>
          <a:xfrm>
            <a:off x="707889" y="1729582"/>
            <a:ext cx="9657506" cy="309086"/>
          </a:xfrm>
          <a:prstGeom prst="rect">
            <a:avLst/>
          </a:prstGeom>
          <a:solidFill>
            <a:schemeClr val="bg1"/>
          </a:solidFill>
        </p:spPr>
        <p:txBody>
          <a:bodyPr wrap="square" rtlCol="0">
            <a:spAutoFit/>
          </a:bodyPr>
          <a:lstStyle/>
          <a:p>
            <a:endParaRPr lang="en-US"/>
          </a:p>
        </p:txBody>
      </p:sp>
      <p:graphicFrame>
        <p:nvGraphicFramePr>
          <p:cNvPr id="4" name="Diagram 3"/>
          <p:cNvGraphicFramePr/>
          <p:nvPr>
            <p:extLst>
              <p:ext uri="{D42A27DB-BD31-4B8C-83A1-F6EECF244321}">
                <p14:modId xmlns:p14="http://schemas.microsoft.com/office/powerpoint/2010/main" val="859400542"/>
              </p:ext>
            </p:extLst>
          </p:nvPr>
        </p:nvGraphicFramePr>
        <p:xfrm>
          <a:off x="2545156" y="1729582"/>
          <a:ext cx="6817506" cy="4024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ine Callout 2 5"/>
          <p:cNvSpPr/>
          <p:nvPr/>
        </p:nvSpPr>
        <p:spPr>
          <a:xfrm>
            <a:off x="6968996" y="1589330"/>
            <a:ext cx="1673560" cy="898676"/>
          </a:xfrm>
          <a:prstGeom prst="borderCallout2">
            <a:avLst>
              <a:gd name="adj1" fmla="val 18750"/>
              <a:gd name="adj2" fmla="val -8333"/>
              <a:gd name="adj3" fmla="val 18750"/>
              <a:gd name="adj4" fmla="val -16667"/>
              <a:gd name="adj5" fmla="val 43387"/>
              <a:gd name="adj6" fmla="val -36076"/>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200" b="1">
                <a:solidFill>
                  <a:schemeClr val="bg1"/>
                </a:solidFill>
              </a:rPr>
              <a:t>Focusing on Results</a:t>
            </a:r>
          </a:p>
        </p:txBody>
      </p:sp>
      <p:pic>
        <p:nvPicPr>
          <p:cNvPr id="7" name="Picture 6">
            <a:extLst>
              <a:ext uri="{FF2B5EF4-FFF2-40B4-BE49-F238E27FC236}">
                <a16:creationId xmlns:a16="http://schemas.microsoft.com/office/drawing/2014/main" id="{B0F5029A-15AA-44B3-BC54-8AF4E4C0C415}"/>
              </a:ext>
            </a:extLst>
          </p:cNvPr>
          <p:cNvPicPr>
            <a:picLocks noChangeAspect="1"/>
          </p:cNvPicPr>
          <p:nvPr/>
        </p:nvPicPr>
        <p:blipFill>
          <a:blip r:embed="rId8"/>
          <a:stretch>
            <a:fillRect/>
          </a:stretch>
        </p:blipFill>
        <p:spPr>
          <a:xfrm>
            <a:off x="860938" y="1394398"/>
            <a:ext cx="2084801" cy="2711936"/>
          </a:xfrm>
          <a:prstGeom prst="rect">
            <a:avLst/>
          </a:prstGeom>
        </p:spPr>
      </p:pic>
      <p:sp>
        <p:nvSpPr>
          <p:cNvPr id="3" name="Title 2">
            <a:extLst>
              <a:ext uri="{FF2B5EF4-FFF2-40B4-BE49-F238E27FC236}">
                <a16:creationId xmlns:a16="http://schemas.microsoft.com/office/drawing/2014/main" id="{096CB772-14E7-48C4-B4A2-10C5CE535303}"/>
              </a:ext>
            </a:extLst>
          </p:cNvPr>
          <p:cNvSpPr>
            <a:spLocks noGrp="1"/>
          </p:cNvSpPr>
          <p:nvPr>
            <p:ph type="title"/>
          </p:nvPr>
        </p:nvSpPr>
        <p:spPr>
          <a:xfrm>
            <a:off x="772447" y="213622"/>
            <a:ext cx="10515600" cy="905872"/>
          </a:xfrm>
        </p:spPr>
        <p:txBody>
          <a:bodyPr/>
          <a:lstStyle/>
          <a:p>
            <a:r>
              <a:rPr lang="en-US">
                <a:latin typeface="+mj-lt"/>
              </a:rPr>
              <a:t>Addressing Dysfunction from the Ground Up</a:t>
            </a:r>
          </a:p>
        </p:txBody>
      </p:sp>
    </p:spTree>
    <p:extLst>
      <p:ext uri="{BB962C8B-B14F-4D97-AF65-F5344CB8AC3E}">
        <p14:creationId xmlns:p14="http://schemas.microsoft.com/office/powerpoint/2010/main" val="3153098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386D1C-11C0-44B1-ADE6-5500AE8F8D1F}"/>
              </a:ext>
            </a:extLst>
          </p:cNvPr>
          <p:cNvSpPr>
            <a:spLocks noGrp="1"/>
          </p:cNvSpPr>
          <p:nvPr>
            <p:ph type="title" idx="4294967295"/>
          </p:nvPr>
        </p:nvSpPr>
        <p:spPr>
          <a:xfrm>
            <a:off x="736345" y="482600"/>
            <a:ext cx="8229600" cy="766097"/>
          </a:xfrm>
        </p:spPr>
        <p:txBody>
          <a:bodyPr/>
          <a:lstStyle/>
          <a:p>
            <a:r>
              <a:rPr lang="en-US" b="1"/>
              <a:t>Absence of Trust</a:t>
            </a:r>
            <a:endParaRPr lang="en-US"/>
          </a:p>
        </p:txBody>
      </p:sp>
      <p:pic>
        <p:nvPicPr>
          <p:cNvPr id="1026" name="Picture 1" descr="Image result for inattention to results in a team">
            <a:extLst>
              <a:ext uri="{FF2B5EF4-FFF2-40B4-BE49-F238E27FC236}">
                <a16:creationId xmlns:a16="http://schemas.microsoft.com/office/drawing/2014/main" id="{C8CC5A10-931B-4755-B37D-420C7F99C64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70000"/>
                    </a14:imgEffect>
                  </a14:imgLayer>
                </a14:imgProps>
              </a:ext>
              <a:ext uri="{28A0092B-C50C-407E-A947-70E740481C1C}">
                <a14:useLocalDpi xmlns:a14="http://schemas.microsoft.com/office/drawing/2010/main" val="0"/>
              </a:ext>
            </a:extLst>
          </a:blip>
          <a:srcRect/>
          <a:stretch>
            <a:fillRect/>
          </a:stretch>
        </p:blipFill>
        <p:spPr bwMode="auto">
          <a:xfrm>
            <a:off x="553801" y="1686727"/>
            <a:ext cx="11333399" cy="348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105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654238" y="1804220"/>
            <a:ext cx="8229600" cy="3052915"/>
          </a:xfrm>
        </p:spPr>
        <p:txBody>
          <a:bodyPr/>
          <a:lstStyle/>
          <a:p>
            <a:r>
              <a:rPr lang="en-US"/>
              <a:t>Team members afraid to ask for help</a:t>
            </a:r>
          </a:p>
          <a:p>
            <a:r>
              <a:rPr lang="en-US"/>
              <a:t>Mistakes are hidden</a:t>
            </a:r>
          </a:p>
          <a:p>
            <a:r>
              <a:rPr lang="en-US"/>
              <a:t>Skills and experience not shared</a:t>
            </a:r>
          </a:p>
          <a:p>
            <a:r>
              <a:rPr lang="en-US"/>
              <a:t>Jump to conclusions about the intentions and aptitudes of others</a:t>
            </a:r>
          </a:p>
        </p:txBody>
      </p:sp>
      <p:sp>
        <p:nvSpPr>
          <p:cNvPr id="5" name="Title 1">
            <a:extLst>
              <a:ext uri="{FF2B5EF4-FFF2-40B4-BE49-F238E27FC236}">
                <a16:creationId xmlns:a16="http://schemas.microsoft.com/office/drawing/2014/main" id="{4B962302-3E54-4F92-B6D9-1354CB666AC9}"/>
              </a:ext>
            </a:extLst>
          </p:cNvPr>
          <p:cNvSpPr>
            <a:spLocks noGrp="1"/>
          </p:cNvSpPr>
          <p:nvPr>
            <p:ph type="title" idx="4294967295"/>
          </p:nvPr>
        </p:nvSpPr>
        <p:spPr>
          <a:xfrm>
            <a:off x="736345" y="482600"/>
            <a:ext cx="8229600" cy="766097"/>
          </a:xfrm>
        </p:spPr>
        <p:txBody>
          <a:bodyPr/>
          <a:lstStyle/>
          <a:p>
            <a:r>
              <a:rPr lang="en-US" b="1"/>
              <a:t>Absence of Trust</a:t>
            </a:r>
            <a:endParaRPr lang="en-US"/>
          </a:p>
        </p:txBody>
      </p:sp>
    </p:spTree>
    <p:extLst>
      <p:ext uri="{BB962C8B-B14F-4D97-AF65-F5344CB8AC3E}">
        <p14:creationId xmlns:p14="http://schemas.microsoft.com/office/powerpoint/2010/main" val="786957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986FC4-0A2C-4422-92C5-FB4696A0623E}"/>
              </a:ext>
            </a:extLst>
          </p:cNvPr>
          <p:cNvSpPr txBox="1"/>
          <p:nvPr/>
        </p:nvSpPr>
        <p:spPr>
          <a:xfrm>
            <a:off x="678427" y="398959"/>
            <a:ext cx="10020162" cy="769441"/>
          </a:xfrm>
          <a:prstGeom prst="rect">
            <a:avLst/>
          </a:prstGeom>
          <a:noFill/>
        </p:spPr>
        <p:txBody>
          <a:bodyPr wrap="square" rtlCol="0" anchor="t">
            <a:spAutoFit/>
          </a:bodyPr>
          <a:lstStyle/>
          <a:p>
            <a:r>
              <a:rPr lang="en-US" sz="4400" b="1">
                <a:latin typeface="Calibri Light"/>
                <a:cs typeface="Calibri Light"/>
              </a:rPr>
              <a:t>Welcome!  Who’s Here?</a:t>
            </a:r>
          </a:p>
        </p:txBody>
      </p:sp>
      <p:graphicFrame>
        <p:nvGraphicFramePr>
          <p:cNvPr id="4" name="Chart 3">
            <a:extLst>
              <a:ext uri="{FF2B5EF4-FFF2-40B4-BE49-F238E27FC236}">
                <a16:creationId xmlns:a16="http://schemas.microsoft.com/office/drawing/2014/main" id="{11ABF52B-5F1E-4D39-9E03-961C50F31798}"/>
              </a:ext>
            </a:extLst>
          </p:cNvPr>
          <p:cNvGraphicFramePr>
            <a:graphicFrameLocks noChangeAspect="1"/>
          </p:cNvGraphicFramePr>
          <p:nvPr/>
        </p:nvGraphicFramePr>
        <p:xfrm>
          <a:off x="1283547" y="1314610"/>
          <a:ext cx="9624906" cy="42287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64E51FA-1A44-4D17-BEDE-ADB14E5E39B5}"/>
              </a:ext>
            </a:extLst>
          </p:cNvPr>
          <p:cNvGraphicFramePr>
            <a:graphicFrameLocks noChangeAspect="1"/>
          </p:cNvGraphicFramePr>
          <p:nvPr>
            <p:extLst>
              <p:ext uri="{D42A27DB-BD31-4B8C-83A1-F6EECF244321}">
                <p14:modId xmlns:p14="http://schemas.microsoft.com/office/powerpoint/2010/main" val="3214186529"/>
              </p:ext>
            </p:extLst>
          </p:nvPr>
        </p:nvGraphicFramePr>
        <p:xfrm>
          <a:off x="1810512" y="1536192"/>
          <a:ext cx="8570975" cy="37856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70076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100137" y="1727200"/>
            <a:ext cx="10075863" cy="4648200"/>
          </a:xfrm>
        </p:spPr>
        <p:txBody>
          <a:bodyPr>
            <a:normAutofit/>
          </a:bodyPr>
          <a:lstStyle/>
          <a:p>
            <a:r>
              <a:rPr lang="en-US"/>
              <a:t>“Teamwork begins by building trust. And the only way to do that is to overcome our need for invulnerability." </a:t>
            </a:r>
            <a:r>
              <a:rPr lang="en-US" sz="2400"/>
              <a:t>–</a:t>
            </a:r>
            <a:r>
              <a:rPr lang="en-US" sz="2400" i="1"/>
              <a:t>Patrick </a:t>
            </a:r>
            <a:r>
              <a:rPr lang="en-US" sz="2400" i="1" err="1"/>
              <a:t>Lencioni</a:t>
            </a:r>
            <a:endParaRPr lang="en-US"/>
          </a:p>
          <a:p>
            <a:r>
              <a:rPr lang="en-US"/>
              <a:t>Are honest about their abilities</a:t>
            </a:r>
          </a:p>
          <a:p>
            <a:r>
              <a:rPr lang="en-US"/>
              <a:t>Not afraid to say they were wrong about something</a:t>
            </a:r>
          </a:p>
          <a:p>
            <a:r>
              <a:rPr lang="en-US"/>
              <a:t>Feel comfortable asking for help</a:t>
            </a:r>
          </a:p>
          <a:p>
            <a:r>
              <a:rPr lang="en-US"/>
              <a:t>Not afraid to say, “I’m sorry”</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42000"/>
                    </a14:imgEffect>
                  </a14:imgLayer>
                </a14:imgProps>
              </a:ext>
            </a:extLst>
          </a:blip>
          <a:stretch>
            <a:fillRect/>
          </a:stretch>
        </p:blipFill>
        <p:spPr>
          <a:xfrm>
            <a:off x="7964129" y="3621000"/>
            <a:ext cx="3056334" cy="1907734"/>
          </a:xfrm>
          <a:prstGeom prst="rect">
            <a:avLst/>
          </a:prstGeom>
        </p:spPr>
      </p:pic>
      <p:sp>
        <p:nvSpPr>
          <p:cNvPr id="5" name="Title 1">
            <a:extLst>
              <a:ext uri="{FF2B5EF4-FFF2-40B4-BE49-F238E27FC236}">
                <a16:creationId xmlns:a16="http://schemas.microsoft.com/office/drawing/2014/main" id="{AD9493FD-0C61-4234-B40C-E23CF94B4EE6}"/>
              </a:ext>
            </a:extLst>
          </p:cNvPr>
          <p:cNvSpPr>
            <a:spLocks noGrp="1"/>
          </p:cNvSpPr>
          <p:nvPr>
            <p:ph type="title" idx="4294967295"/>
          </p:nvPr>
        </p:nvSpPr>
        <p:spPr>
          <a:xfrm>
            <a:off x="716680" y="482600"/>
            <a:ext cx="8229600" cy="756265"/>
          </a:xfrm>
        </p:spPr>
        <p:txBody>
          <a:bodyPr/>
          <a:lstStyle/>
          <a:p>
            <a:r>
              <a:rPr lang="en-US" b="1"/>
              <a:t>Teams who Trust</a:t>
            </a:r>
            <a:endParaRPr lang="en-US"/>
          </a:p>
        </p:txBody>
      </p:sp>
    </p:spTree>
    <p:extLst>
      <p:ext uri="{BB962C8B-B14F-4D97-AF65-F5344CB8AC3E}">
        <p14:creationId xmlns:p14="http://schemas.microsoft.com/office/powerpoint/2010/main" val="1903640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7669" y="405853"/>
            <a:ext cx="8229600" cy="803515"/>
          </a:xfrm>
        </p:spPr>
        <p:txBody>
          <a:bodyPr>
            <a:normAutofit/>
          </a:bodyPr>
          <a:lstStyle/>
          <a:p>
            <a:r>
              <a:rPr lang="en-US" b="1"/>
              <a:t>Table Activity: Building Trust</a:t>
            </a:r>
            <a:endParaRPr lang="en-US"/>
          </a:p>
        </p:txBody>
      </p:sp>
      <p:sp>
        <p:nvSpPr>
          <p:cNvPr id="3" name="Text Placeholder 2"/>
          <p:cNvSpPr>
            <a:spLocks noGrp="1"/>
          </p:cNvSpPr>
          <p:nvPr>
            <p:ph type="body" idx="4294967295"/>
          </p:nvPr>
        </p:nvSpPr>
        <p:spPr>
          <a:xfrm>
            <a:off x="1236133" y="1778000"/>
            <a:ext cx="8974667" cy="3295445"/>
          </a:xfrm>
        </p:spPr>
        <p:txBody>
          <a:bodyPr>
            <a:normAutofit/>
          </a:bodyPr>
          <a:lstStyle/>
          <a:p>
            <a:r>
              <a:rPr lang="en-US"/>
              <a:t>Connect as humans:</a:t>
            </a:r>
          </a:p>
          <a:p>
            <a:pPr lvl="1"/>
            <a:r>
              <a:rPr lang="en-US"/>
              <a:t>Tell something about yourself that may surprise others</a:t>
            </a:r>
          </a:p>
          <a:p>
            <a:pPr marL="914400" lvl="2" indent="0">
              <a:buNone/>
            </a:pPr>
            <a:endParaRPr lang="en-US"/>
          </a:p>
          <a:p>
            <a:pPr lvl="1"/>
            <a:r>
              <a:rPr lang="en-US"/>
              <a:t>Discuss the responses of the table members, noting similarities and differences of experiences</a:t>
            </a:r>
          </a:p>
        </p:txBody>
      </p:sp>
    </p:spTree>
    <p:extLst>
      <p:ext uri="{BB962C8B-B14F-4D97-AF65-F5344CB8AC3E}">
        <p14:creationId xmlns:p14="http://schemas.microsoft.com/office/powerpoint/2010/main" val="3105848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3280B-5BEE-4B74-A37C-87637450A9A1}"/>
              </a:ext>
            </a:extLst>
          </p:cNvPr>
          <p:cNvSpPr>
            <a:spLocks noGrp="1"/>
          </p:cNvSpPr>
          <p:nvPr>
            <p:ph type="title" idx="4294967295"/>
          </p:nvPr>
        </p:nvSpPr>
        <p:spPr>
          <a:xfrm>
            <a:off x="728870" y="419099"/>
            <a:ext cx="10972801" cy="800101"/>
          </a:xfrm>
        </p:spPr>
        <p:txBody>
          <a:bodyPr/>
          <a:lstStyle/>
          <a:p>
            <a:r>
              <a:rPr lang="en-US" b="1"/>
              <a:t>Trust Take-Home Ideas</a:t>
            </a:r>
          </a:p>
        </p:txBody>
      </p:sp>
      <p:pic>
        <p:nvPicPr>
          <p:cNvPr id="4" name="Picture 3">
            <a:extLst>
              <a:ext uri="{FF2B5EF4-FFF2-40B4-BE49-F238E27FC236}">
                <a16:creationId xmlns:a16="http://schemas.microsoft.com/office/drawing/2014/main" id="{88D6ACC2-A7A2-40D2-843A-814BE5C6D0B5}"/>
              </a:ext>
            </a:extLst>
          </p:cNvPr>
          <p:cNvPicPr>
            <a:picLocks noChangeAspect="1"/>
          </p:cNvPicPr>
          <p:nvPr/>
        </p:nvPicPr>
        <p:blipFill rotWithShape="1">
          <a:blip r:embed="rId2"/>
          <a:srcRect l="7232" t="22586" r="7688" b="22414"/>
          <a:stretch/>
        </p:blipFill>
        <p:spPr>
          <a:xfrm>
            <a:off x="2065437" y="1604110"/>
            <a:ext cx="2500986" cy="2286001"/>
          </a:xfrm>
          <a:prstGeom prst="rect">
            <a:avLst/>
          </a:prstGeom>
        </p:spPr>
      </p:pic>
      <p:pic>
        <p:nvPicPr>
          <p:cNvPr id="5" name="Picture 4">
            <a:extLst>
              <a:ext uri="{FF2B5EF4-FFF2-40B4-BE49-F238E27FC236}">
                <a16:creationId xmlns:a16="http://schemas.microsoft.com/office/drawing/2014/main" id="{C3840725-1043-4124-BF3A-0EF67F498745}"/>
              </a:ext>
            </a:extLst>
          </p:cNvPr>
          <p:cNvPicPr>
            <a:picLocks noChangeAspect="1"/>
          </p:cNvPicPr>
          <p:nvPr/>
        </p:nvPicPr>
        <p:blipFill rotWithShape="1">
          <a:blip r:embed="rId3"/>
          <a:srcRect l="6619" t="12125" r="5845" b="14444"/>
          <a:stretch/>
        </p:blipFill>
        <p:spPr>
          <a:xfrm>
            <a:off x="6501957" y="1623457"/>
            <a:ext cx="3657600" cy="2301139"/>
          </a:xfrm>
          <a:prstGeom prst="rect">
            <a:avLst/>
          </a:prstGeom>
        </p:spPr>
      </p:pic>
      <p:sp>
        <p:nvSpPr>
          <p:cNvPr id="6" name="TextBox 5">
            <a:extLst>
              <a:ext uri="{FF2B5EF4-FFF2-40B4-BE49-F238E27FC236}">
                <a16:creationId xmlns:a16="http://schemas.microsoft.com/office/drawing/2014/main" id="{C3B85015-D8F1-4ED8-B062-9D7AE29B4504}"/>
              </a:ext>
            </a:extLst>
          </p:cNvPr>
          <p:cNvSpPr txBox="1"/>
          <p:nvPr/>
        </p:nvSpPr>
        <p:spPr>
          <a:xfrm>
            <a:off x="856689" y="4328853"/>
            <a:ext cx="9302868" cy="954107"/>
          </a:xfrm>
          <a:prstGeom prst="rect">
            <a:avLst/>
          </a:prstGeom>
          <a:noFill/>
        </p:spPr>
        <p:txBody>
          <a:bodyPr wrap="none" rtlCol="0" anchor="t">
            <a:spAutoFit/>
          </a:bodyPr>
          <a:lstStyle/>
          <a:p>
            <a:pPr marL="457200" indent="-457200">
              <a:buFont typeface="Arial"/>
              <a:buChar char="•"/>
            </a:pPr>
            <a:r>
              <a:rPr lang="en-US" sz="2800"/>
              <a:t>It’s not about who you are, it’s about who you are together.</a:t>
            </a:r>
            <a:endParaRPr lang="en-US"/>
          </a:p>
          <a:p>
            <a:pPr marL="457200" indent="-457200">
              <a:buFont typeface="Arial"/>
              <a:buChar char="•"/>
            </a:pPr>
            <a:r>
              <a:rPr lang="en-US" sz="2800">
                <a:cs typeface="Calibri"/>
              </a:rPr>
              <a:t>Why do we have the meeting </a:t>
            </a:r>
            <a:r>
              <a:rPr lang="en-US" sz="2800" i="1">
                <a:cs typeface="Calibri"/>
              </a:rPr>
              <a:t>after </a:t>
            </a:r>
            <a:r>
              <a:rPr lang="en-US" sz="2800">
                <a:cs typeface="Calibri"/>
              </a:rPr>
              <a:t>the meeting?</a:t>
            </a:r>
            <a:endParaRPr lang="en-US"/>
          </a:p>
        </p:txBody>
      </p:sp>
    </p:spTree>
    <p:extLst>
      <p:ext uri="{BB962C8B-B14F-4D97-AF65-F5344CB8AC3E}">
        <p14:creationId xmlns:p14="http://schemas.microsoft.com/office/powerpoint/2010/main" val="547190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33000"/>
                    </a14:imgEffect>
                  </a14:imgLayer>
                </a14:imgProps>
              </a:ext>
            </a:extLst>
          </a:blip>
          <a:stretch>
            <a:fillRect/>
          </a:stretch>
        </p:blipFill>
        <p:spPr>
          <a:xfrm>
            <a:off x="2971800" y="1661668"/>
            <a:ext cx="6019800" cy="4053332"/>
          </a:xfrm>
          <a:prstGeom prst="rect">
            <a:avLst/>
          </a:prstGeom>
        </p:spPr>
      </p:pic>
      <p:sp>
        <p:nvSpPr>
          <p:cNvPr id="4" name="Title 1">
            <a:extLst>
              <a:ext uri="{FF2B5EF4-FFF2-40B4-BE49-F238E27FC236}">
                <a16:creationId xmlns:a16="http://schemas.microsoft.com/office/drawing/2014/main" id="{0A705B68-B563-496C-BD11-C2748A4088A2}"/>
              </a:ext>
            </a:extLst>
          </p:cNvPr>
          <p:cNvSpPr>
            <a:spLocks noGrp="1"/>
          </p:cNvSpPr>
          <p:nvPr>
            <p:ph type="title" idx="4294967295"/>
          </p:nvPr>
        </p:nvSpPr>
        <p:spPr>
          <a:xfrm>
            <a:off x="790951" y="442715"/>
            <a:ext cx="8229600" cy="850457"/>
          </a:xfrm>
        </p:spPr>
        <p:txBody>
          <a:bodyPr/>
          <a:lstStyle/>
          <a:p>
            <a:r>
              <a:rPr lang="en-US" b="1"/>
              <a:t>Fear of Conflict</a:t>
            </a:r>
          </a:p>
        </p:txBody>
      </p:sp>
    </p:spTree>
    <p:extLst>
      <p:ext uri="{BB962C8B-B14F-4D97-AF65-F5344CB8AC3E}">
        <p14:creationId xmlns:p14="http://schemas.microsoft.com/office/powerpoint/2010/main" val="1915509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752600" y="1918355"/>
            <a:ext cx="8229600" cy="4672013"/>
          </a:xfrm>
        </p:spPr>
        <p:txBody>
          <a:bodyPr/>
          <a:lstStyle/>
          <a:p>
            <a:r>
              <a:rPr lang="en-US"/>
              <a:t>The meeting-after-the-meeting to vent</a:t>
            </a:r>
          </a:p>
          <a:p>
            <a:r>
              <a:rPr lang="en-US"/>
              <a:t>Arguments make people uncomfortable</a:t>
            </a:r>
          </a:p>
          <a:p>
            <a:r>
              <a:rPr lang="en-US"/>
              <a:t>Fear of hurting someone’s feelings</a:t>
            </a:r>
          </a:p>
          <a:p>
            <a:endParaRPr lang="en-US"/>
          </a:p>
          <a:p>
            <a:endParaRPr lang="en-US"/>
          </a:p>
        </p:txBody>
      </p:sp>
      <p:sp>
        <p:nvSpPr>
          <p:cNvPr id="5" name="Title 1">
            <a:extLst>
              <a:ext uri="{FF2B5EF4-FFF2-40B4-BE49-F238E27FC236}">
                <a16:creationId xmlns:a16="http://schemas.microsoft.com/office/drawing/2014/main" id="{95976B30-2881-4A15-A779-88DD85E1155A}"/>
              </a:ext>
            </a:extLst>
          </p:cNvPr>
          <p:cNvSpPr>
            <a:spLocks noGrp="1"/>
          </p:cNvSpPr>
          <p:nvPr>
            <p:ph type="title" idx="4294967295"/>
          </p:nvPr>
        </p:nvSpPr>
        <p:spPr>
          <a:xfrm>
            <a:off x="790951" y="442715"/>
            <a:ext cx="8229600" cy="850457"/>
          </a:xfrm>
        </p:spPr>
        <p:txBody>
          <a:bodyPr/>
          <a:lstStyle/>
          <a:p>
            <a:r>
              <a:rPr lang="en-US" b="1"/>
              <a:t>Fear of Conflict</a:t>
            </a:r>
          </a:p>
        </p:txBody>
      </p:sp>
    </p:spTree>
    <p:extLst>
      <p:ext uri="{BB962C8B-B14F-4D97-AF65-F5344CB8AC3E}">
        <p14:creationId xmlns:p14="http://schemas.microsoft.com/office/powerpoint/2010/main" val="969035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0700" y="425041"/>
            <a:ext cx="8229600" cy="760873"/>
          </a:xfrm>
        </p:spPr>
        <p:txBody>
          <a:bodyPr>
            <a:normAutofit/>
          </a:bodyPr>
          <a:lstStyle/>
          <a:p>
            <a:r>
              <a:rPr lang="en-US" b="1"/>
              <a:t>Teams that Master Conflict</a:t>
            </a:r>
          </a:p>
        </p:txBody>
      </p:sp>
      <p:sp>
        <p:nvSpPr>
          <p:cNvPr id="3" name="Text Placeholder 2"/>
          <p:cNvSpPr>
            <a:spLocks noGrp="1"/>
          </p:cNvSpPr>
          <p:nvPr>
            <p:ph type="body" idx="4294967295"/>
          </p:nvPr>
        </p:nvSpPr>
        <p:spPr>
          <a:xfrm>
            <a:off x="908351" y="1652681"/>
            <a:ext cx="10251262" cy="4672013"/>
          </a:xfrm>
        </p:spPr>
        <p:txBody>
          <a:bodyPr/>
          <a:lstStyle/>
          <a:p>
            <a:r>
              <a:rPr lang="en-US"/>
              <a:t>Agree on how to handle conflict</a:t>
            </a:r>
          </a:p>
          <a:p>
            <a:r>
              <a:rPr lang="en-US"/>
              <a:t>Accept that some have skills others don’t have</a:t>
            </a:r>
          </a:p>
          <a:p>
            <a:r>
              <a:rPr lang="en-US"/>
              <a:t>Are not afraid to disagree, challenge and question one another</a:t>
            </a:r>
          </a:p>
          <a:p>
            <a:r>
              <a:rPr lang="en-US"/>
              <a:t>Don’t go behind each other’s back</a:t>
            </a:r>
          </a:p>
          <a:p>
            <a:r>
              <a:rPr lang="en-US"/>
              <a:t>Get ideas from all the members</a:t>
            </a:r>
          </a:p>
          <a:p>
            <a:r>
              <a:rPr lang="en-US"/>
              <a:t>Don’t play politics</a:t>
            </a:r>
          </a:p>
          <a:p>
            <a:endParaRPr lang="en-US"/>
          </a:p>
        </p:txBody>
      </p:sp>
      <p:pic>
        <p:nvPicPr>
          <p:cNvPr id="6146" name="Picture 2" descr="Image result for healthy confli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6916" y="3654371"/>
            <a:ext cx="2249334" cy="170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107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8219" y="440267"/>
            <a:ext cx="8229600" cy="837927"/>
          </a:xfrm>
        </p:spPr>
        <p:txBody>
          <a:bodyPr>
            <a:normAutofit/>
          </a:bodyPr>
          <a:lstStyle/>
          <a:p>
            <a:r>
              <a:rPr lang="en-US" b="1"/>
              <a:t>Table Activity: Mastering Conflict</a:t>
            </a:r>
            <a:endParaRPr lang="en-US"/>
          </a:p>
        </p:txBody>
      </p:sp>
      <p:sp>
        <p:nvSpPr>
          <p:cNvPr id="3" name="Text Placeholder 2"/>
          <p:cNvSpPr>
            <a:spLocks noGrp="1"/>
          </p:cNvSpPr>
          <p:nvPr>
            <p:ph type="body" idx="4294967295"/>
          </p:nvPr>
        </p:nvSpPr>
        <p:spPr>
          <a:xfrm>
            <a:off x="788219" y="1593373"/>
            <a:ext cx="10358581" cy="3726152"/>
          </a:xfrm>
        </p:spPr>
        <p:txBody>
          <a:bodyPr>
            <a:normAutofit/>
          </a:bodyPr>
          <a:lstStyle/>
          <a:p>
            <a:r>
              <a:rPr lang="en-US"/>
              <a:t>Setting Conflict Management Norms:</a:t>
            </a:r>
          </a:p>
          <a:p>
            <a:pPr lvl="1"/>
            <a:r>
              <a:rPr lang="en-US"/>
              <a:t>Each person should write down their preferences for acceptable &amp; unacceptable behaviors around discussions &amp; debates (e.g., tone of voice, use of language, participation, etc.)</a:t>
            </a:r>
          </a:p>
          <a:p>
            <a:pPr lvl="1"/>
            <a:r>
              <a:rPr lang="en-US"/>
              <a:t>After sharing, develop a list of no more than 5 items that represent the team’s idea of productive discussion</a:t>
            </a:r>
          </a:p>
          <a:p>
            <a:pPr lvl="1"/>
            <a:r>
              <a:rPr lang="en-US"/>
              <a:t>At completion of the activity, we’ll share some of your rules of engagement</a:t>
            </a:r>
          </a:p>
          <a:p>
            <a:pPr marL="0" indent="0">
              <a:buNone/>
            </a:pPr>
            <a:endParaRPr lang="en-US"/>
          </a:p>
          <a:p>
            <a:endParaRPr lang="en-US"/>
          </a:p>
          <a:p>
            <a:endParaRPr lang="en-US"/>
          </a:p>
        </p:txBody>
      </p:sp>
    </p:spTree>
    <p:extLst>
      <p:ext uri="{BB962C8B-B14F-4D97-AF65-F5344CB8AC3E}">
        <p14:creationId xmlns:p14="http://schemas.microsoft.com/office/powerpoint/2010/main" val="528017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CBD918-D438-40E6-B142-0194C2B5F24C}"/>
              </a:ext>
            </a:extLst>
          </p:cNvPr>
          <p:cNvSpPr>
            <a:spLocks noGrp="1"/>
          </p:cNvSpPr>
          <p:nvPr>
            <p:ph idx="1"/>
          </p:nvPr>
        </p:nvSpPr>
        <p:spPr>
          <a:xfrm>
            <a:off x="838200" y="1588733"/>
            <a:ext cx="10515600" cy="4064816"/>
          </a:xfrm>
        </p:spPr>
        <p:txBody>
          <a:bodyPr anchor="t"/>
          <a:lstStyle/>
          <a:p>
            <a:r>
              <a:rPr lang="en-US" sz="2600"/>
              <a:t>Challenge the idea, not the person.</a:t>
            </a:r>
          </a:p>
          <a:p>
            <a:r>
              <a:rPr lang="en-US" sz="2600"/>
              <a:t>If everyone is on the same page at the beginning, it’s probably not going to be a very interesting story.</a:t>
            </a:r>
            <a:endParaRPr lang="en-US" sz="2600">
              <a:cs typeface="Calibri"/>
            </a:endParaRPr>
          </a:p>
          <a:p>
            <a:r>
              <a:rPr lang="en-US" sz="2600"/>
              <a:t>Agreement is the destination, debate and discussion pave the road.</a:t>
            </a:r>
            <a:endParaRPr lang="en-US" sz="2600">
              <a:cs typeface="Calibri" panose="020F0502020204030204"/>
            </a:endParaRPr>
          </a:p>
          <a:p>
            <a:r>
              <a:rPr lang="en-US" sz="2600"/>
              <a:t>Assume positive intent.</a:t>
            </a:r>
            <a:endParaRPr lang="en-US" sz="2600">
              <a:cs typeface="Calibri" panose="020F0502020204030204"/>
            </a:endParaRPr>
          </a:p>
          <a:p>
            <a:r>
              <a:rPr lang="en-US" sz="2600"/>
              <a:t>Aim for “social, intellectual, and professional” integration of all members of the team.</a:t>
            </a:r>
            <a:endParaRPr lang="en-US" sz="2600">
              <a:cs typeface="Calibri"/>
            </a:endParaRPr>
          </a:p>
          <a:p>
            <a:r>
              <a:rPr lang="en-US" sz="2600"/>
              <a:t>Express appreciation every time you feel it; the more you express it, the more you feel it, and the more it comes back around.</a:t>
            </a:r>
          </a:p>
          <a:p>
            <a:endParaRPr lang="en-US"/>
          </a:p>
        </p:txBody>
      </p:sp>
      <p:sp>
        <p:nvSpPr>
          <p:cNvPr id="2" name="Title 1">
            <a:extLst>
              <a:ext uri="{FF2B5EF4-FFF2-40B4-BE49-F238E27FC236}">
                <a16:creationId xmlns:a16="http://schemas.microsoft.com/office/drawing/2014/main" id="{6815AB5C-671B-4B16-9372-97460256137C}"/>
              </a:ext>
            </a:extLst>
          </p:cNvPr>
          <p:cNvSpPr>
            <a:spLocks noGrp="1"/>
          </p:cNvSpPr>
          <p:nvPr>
            <p:ph type="title"/>
          </p:nvPr>
        </p:nvSpPr>
        <p:spPr>
          <a:xfrm>
            <a:off x="838200" y="203846"/>
            <a:ext cx="10515600" cy="912114"/>
          </a:xfrm>
        </p:spPr>
        <p:txBody>
          <a:bodyPr/>
          <a:lstStyle/>
          <a:p>
            <a:r>
              <a:rPr lang="en-US">
                <a:latin typeface="+mj-lt"/>
              </a:rPr>
              <a:t>Conflict Take-Home Ideas</a:t>
            </a:r>
          </a:p>
        </p:txBody>
      </p:sp>
    </p:spTree>
    <p:extLst>
      <p:ext uri="{BB962C8B-B14F-4D97-AF65-F5344CB8AC3E}">
        <p14:creationId xmlns:p14="http://schemas.microsoft.com/office/powerpoint/2010/main" val="1603626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2421" y="395474"/>
            <a:ext cx="8229600" cy="829734"/>
          </a:xfrm>
        </p:spPr>
        <p:txBody>
          <a:bodyPr/>
          <a:lstStyle/>
          <a:p>
            <a:r>
              <a:rPr lang="en-US" b="1"/>
              <a:t>Lack of Commitment</a:t>
            </a:r>
          </a:p>
        </p:txBody>
      </p:sp>
      <p:pic>
        <p:nvPicPr>
          <p:cNvPr id="6" name="Picture 5"/>
          <p:cNvPicPr>
            <a:picLocks noChangeAspect="1"/>
          </p:cNvPicPr>
          <p:nvPr/>
        </p:nvPicPr>
        <p:blipFill>
          <a:blip r:embed="rId3"/>
          <a:stretch>
            <a:fillRect/>
          </a:stretch>
        </p:blipFill>
        <p:spPr>
          <a:xfrm>
            <a:off x="2362200" y="1438958"/>
            <a:ext cx="6527800" cy="4275050"/>
          </a:xfrm>
          <a:prstGeom prst="rect">
            <a:avLst/>
          </a:prstGeom>
        </p:spPr>
      </p:pic>
    </p:spTree>
    <p:extLst>
      <p:ext uri="{BB962C8B-B14F-4D97-AF65-F5344CB8AC3E}">
        <p14:creationId xmlns:p14="http://schemas.microsoft.com/office/powerpoint/2010/main" val="4250331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373759" y="1790513"/>
            <a:ext cx="8229600" cy="2781487"/>
          </a:xfrm>
        </p:spPr>
        <p:txBody>
          <a:bodyPr/>
          <a:lstStyle/>
          <a:p>
            <a:r>
              <a:rPr lang="en-US"/>
              <a:t>Members are confused about purpose</a:t>
            </a:r>
          </a:p>
          <a:p>
            <a:r>
              <a:rPr lang="en-US"/>
              <a:t>Afraid to take wrong action</a:t>
            </a:r>
          </a:p>
          <a:p>
            <a:r>
              <a:rPr lang="en-US"/>
              <a:t>Second guess each other</a:t>
            </a:r>
          </a:p>
          <a:p>
            <a:r>
              <a:rPr lang="en-US"/>
              <a:t>Keep discussing the same issues</a:t>
            </a:r>
          </a:p>
        </p:txBody>
      </p:sp>
      <p:sp>
        <p:nvSpPr>
          <p:cNvPr id="5" name="Title 1">
            <a:extLst>
              <a:ext uri="{FF2B5EF4-FFF2-40B4-BE49-F238E27FC236}">
                <a16:creationId xmlns:a16="http://schemas.microsoft.com/office/drawing/2014/main" id="{84F51E30-AFF8-441F-A421-5C33E3287EAA}"/>
              </a:ext>
            </a:extLst>
          </p:cNvPr>
          <p:cNvSpPr>
            <a:spLocks noGrp="1"/>
          </p:cNvSpPr>
          <p:nvPr>
            <p:ph type="title" idx="4294967295"/>
          </p:nvPr>
        </p:nvSpPr>
        <p:spPr>
          <a:xfrm>
            <a:off x="802421" y="395474"/>
            <a:ext cx="8229600" cy="829734"/>
          </a:xfrm>
        </p:spPr>
        <p:txBody>
          <a:bodyPr/>
          <a:lstStyle/>
          <a:p>
            <a:r>
              <a:rPr lang="en-US" b="1"/>
              <a:t>Lack of Commitment</a:t>
            </a:r>
          </a:p>
        </p:txBody>
      </p:sp>
    </p:spTree>
    <p:extLst>
      <p:ext uri="{BB962C8B-B14F-4D97-AF65-F5344CB8AC3E}">
        <p14:creationId xmlns:p14="http://schemas.microsoft.com/office/powerpoint/2010/main" val="3334231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D7EA-9194-47EB-8E06-549E7C836B35}"/>
              </a:ext>
            </a:extLst>
          </p:cNvPr>
          <p:cNvSpPr>
            <a:spLocks noGrp="1"/>
          </p:cNvSpPr>
          <p:nvPr>
            <p:ph type="title" idx="4294967295"/>
          </p:nvPr>
        </p:nvSpPr>
        <p:spPr>
          <a:xfrm>
            <a:off x="770466" y="311439"/>
            <a:ext cx="10651068" cy="910070"/>
          </a:xfrm>
        </p:spPr>
        <p:txBody>
          <a:bodyPr/>
          <a:lstStyle/>
          <a:p>
            <a:r>
              <a:rPr lang="en-US" b="1"/>
              <a:t>Introduction</a:t>
            </a:r>
          </a:p>
        </p:txBody>
      </p:sp>
      <p:pic>
        <p:nvPicPr>
          <p:cNvPr id="3" name="Picture 2">
            <a:extLst>
              <a:ext uri="{FF2B5EF4-FFF2-40B4-BE49-F238E27FC236}">
                <a16:creationId xmlns:a16="http://schemas.microsoft.com/office/drawing/2014/main" id="{13C37B5E-5D98-4C34-B1BA-E4727D9DE7CF}"/>
              </a:ext>
            </a:extLst>
          </p:cNvPr>
          <p:cNvPicPr>
            <a:picLocks noChangeAspect="1"/>
          </p:cNvPicPr>
          <p:nvPr/>
        </p:nvPicPr>
        <p:blipFill>
          <a:blip r:embed="rId3"/>
          <a:stretch>
            <a:fillRect/>
          </a:stretch>
        </p:blipFill>
        <p:spPr>
          <a:xfrm>
            <a:off x="3152775" y="1221509"/>
            <a:ext cx="4753552" cy="4753552"/>
          </a:xfrm>
          <a:prstGeom prst="rect">
            <a:avLst/>
          </a:prstGeom>
        </p:spPr>
      </p:pic>
    </p:spTree>
    <p:extLst>
      <p:ext uri="{BB962C8B-B14F-4D97-AF65-F5344CB8AC3E}">
        <p14:creationId xmlns:p14="http://schemas.microsoft.com/office/powerpoint/2010/main" val="1197225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4555" y="403251"/>
            <a:ext cx="8610600" cy="874943"/>
          </a:xfrm>
        </p:spPr>
        <p:txBody>
          <a:bodyPr>
            <a:normAutofit/>
          </a:bodyPr>
          <a:lstStyle/>
          <a:p>
            <a:r>
              <a:rPr lang="en-US" b="1"/>
              <a:t>Teams that Achieve Commitment…</a:t>
            </a:r>
          </a:p>
        </p:txBody>
      </p:sp>
      <p:sp>
        <p:nvSpPr>
          <p:cNvPr id="3" name="Text Placeholder 2"/>
          <p:cNvSpPr>
            <a:spLocks noGrp="1"/>
          </p:cNvSpPr>
          <p:nvPr>
            <p:ph type="body" idx="4294967295"/>
          </p:nvPr>
        </p:nvSpPr>
        <p:spPr>
          <a:xfrm>
            <a:off x="1147233" y="1599940"/>
            <a:ext cx="8229600" cy="4672013"/>
          </a:xfrm>
        </p:spPr>
        <p:txBody>
          <a:bodyPr/>
          <a:lstStyle/>
          <a:p>
            <a:r>
              <a:rPr lang="en-US"/>
              <a:t>Know where they are going</a:t>
            </a:r>
          </a:p>
          <a:p>
            <a:r>
              <a:rPr lang="en-US"/>
              <a:t>Learn from their mistakes</a:t>
            </a:r>
          </a:p>
          <a:p>
            <a:r>
              <a:rPr lang="en-US"/>
              <a:t>Move forward </a:t>
            </a:r>
          </a:p>
          <a:p>
            <a:r>
              <a:rPr lang="en-US"/>
              <a:t>Get there first</a:t>
            </a:r>
          </a:p>
          <a:p>
            <a:endParaRPr lang="en-US"/>
          </a:p>
          <a:p>
            <a:endParaRPr lang="en-US"/>
          </a:p>
        </p:txBody>
      </p:sp>
      <p:pic>
        <p:nvPicPr>
          <p:cNvPr id="5" name="Picture 4"/>
          <p:cNvPicPr>
            <a:picLocks noChangeAspect="1"/>
          </p:cNvPicPr>
          <p:nvPr/>
        </p:nvPicPr>
        <p:blipFill>
          <a:blip r:embed="rId3"/>
          <a:stretch>
            <a:fillRect/>
          </a:stretch>
        </p:blipFill>
        <p:spPr>
          <a:xfrm>
            <a:off x="7270460" y="2297776"/>
            <a:ext cx="3381376" cy="2262448"/>
          </a:xfrm>
          <a:prstGeom prst="rect">
            <a:avLst/>
          </a:prstGeom>
        </p:spPr>
      </p:pic>
    </p:spTree>
    <p:extLst>
      <p:ext uri="{BB962C8B-B14F-4D97-AF65-F5344CB8AC3E}">
        <p14:creationId xmlns:p14="http://schemas.microsoft.com/office/powerpoint/2010/main" val="3118045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5487" y="403122"/>
            <a:ext cx="8229600" cy="860323"/>
          </a:xfrm>
        </p:spPr>
        <p:txBody>
          <a:bodyPr>
            <a:normAutofit/>
          </a:bodyPr>
          <a:lstStyle/>
          <a:p>
            <a:r>
              <a:rPr lang="en-US" b="1"/>
              <a:t>Strategies for Building Commitment</a:t>
            </a:r>
          </a:p>
        </p:txBody>
      </p:sp>
      <p:sp>
        <p:nvSpPr>
          <p:cNvPr id="3" name="Text Placeholder 2"/>
          <p:cNvSpPr>
            <a:spLocks noGrp="1"/>
          </p:cNvSpPr>
          <p:nvPr>
            <p:ph type="body" idx="4294967295"/>
          </p:nvPr>
        </p:nvSpPr>
        <p:spPr>
          <a:xfrm>
            <a:off x="1185334" y="1651000"/>
            <a:ext cx="8229600" cy="4419600"/>
          </a:xfrm>
        </p:spPr>
        <p:txBody>
          <a:bodyPr>
            <a:normAutofit/>
          </a:bodyPr>
          <a:lstStyle/>
          <a:p>
            <a:pPr marL="514350" indent="-514350">
              <a:buFont typeface="+mj-lt"/>
              <a:buAutoNum type="arabicPeriod"/>
            </a:pPr>
            <a:r>
              <a:rPr lang="en-US"/>
              <a:t>Establishment of a common goal</a:t>
            </a:r>
          </a:p>
          <a:p>
            <a:pPr lvl="1"/>
            <a:r>
              <a:rPr lang="en-US"/>
              <a:t>Intent is to provide the team with a common sense of purpose</a:t>
            </a:r>
          </a:p>
          <a:p>
            <a:pPr marL="514350" indent="-514350">
              <a:buFont typeface="+mj-lt"/>
              <a:buAutoNum type="arabicPeriod"/>
            </a:pPr>
            <a:r>
              <a:rPr lang="en-US"/>
              <a:t>Organizational clarification</a:t>
            </a:r>
          </a:p>
          <a:p>
            <a:pPr lvl="1"/>
            <a:r>
              <a:rPr lang="en-US"/>
              <a:t>Intent is to clarify team direction</a:t>
            </a:r>
          </a:p>
          <a:p>
            <a:pPr marL="514350" indent="-514350">
              <a:buFont typeface="+mj-lt"/>
              <a:buAutoNum type="arabicPeriod"/>
            </a:pPr>
            <a:r>
              <a:rPr lang="en-US"/>
              <a:t>Clarification of team principles</a:t>
            </a:r>
          </a:p>
          <a:p>
            <a:pPr lvl="1"/>
            <a:r>
              <a:rPr lang="en-US"/>
              <a:t>Intent is to create a set of norms for managing the life of the team:</a:t>
            </a:r>
          </a:p>
          <a:p>
            <a:pPr lvl="2"/>
            <a:r>
              <a:rPr lang="en-US"/>
              <a:t>e.g.,  meeting structure &amp; schedule, preferred method(s) of communication, etc.</a:t>
            </a:r>
          </a:p>
        </p:txBody>
      </p:sp>
    </p:spTree>
    <p:extLst>
      <p:ext uri="{BB962C8B-B14F-4D97-AF65-F5344CB8AC3E}">
        <p14:creationId xmlns:p14="http://schemas.microsoft.com/office/powerpoint/2010/main" val="386805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0994" y="487925"/>
            <a:ext cx="8229600" cy="1143000"/>
          </a:xfrm>
        </p:spPr>
        <p:txBody>
          <a:bodyPr>
            <a:normAutofit fontScale="90000"/>
          </a:bodyPr>
          <a:lstStyle/>
          <a:p>
            <a:r>
              <a:rPr lang="en-US" b="1"/>
              <a:t>Table Activity: Achieving Commitment</a:t>
            </a:r>
            <a:endParaRPr lang="en-US"/>
          </a:p>
        </p:txBody>
      </p:sp>
      <p:sp>
        <p:nvSpPr>
          <p:cNvPr id="3" name="Text Placeholder 2"/>
          <p:cNvSpPr>
            <a:spLocks noGrp="1"/>
          </p:cNvSpPr>
          <p:nvPr>
            <p:ph type="body" idx="4294967295"/>
          </p:nvPr>
        </p:nvSpPr>
        <p:spPr>
          <a:xfrm>
            <a:off x="1066799" y="1820334"/>
            <a:ext cx="9059333" cy="3886200"/>
          </a:xfrm>
        </p:spPr>
        <p:txBody>
          <a:bodyPr>
            <a:normAutofit/>
          </a:bodyPr>
          <a:lstStyle/>
          <a:p>
            <a:r>
              <a:rPr lang="en-US"/>
              <a:t>What symptoms of lack of team commitment have you observed on your past or current teams? Create a list at your table.</a:t>
            </a:r>
          </a:p>
          <a:p>
            <a:r>
              <a:rPr lang="en-US"/>
              <a:t>Choose a strategy (treatment) from the list provided </a:t>
            </a:r>
            <a:r>
              <a:rPr lang="en-US" b="1" i="1"/>
              <a:t>(or come up with your own)</a:t>
            </a:r>
            <a:r>
              <a:rPr lang="en-US"/>
              <a:t>, to address a symptom you listed.</a:t>
            </a:r>
          </a:p>
          <a:p>
            <a:pPr marL="0" indent="0">
              <a:buNone/>
            </a:pPr>
            <a:endParaRPr lang="en-US"/>
          </a:p>
          <a:p>
            <a:endParaRPr lang="en-US"/>
          </a:p>
          <a:p>
            <a:pPr marL="0" indent="0">
              <a:buNone/>
            </a:pPr>
            <a:endParaRPr lang="en-US" b="1">
              <a:solidFill>
                <a:srgbClr val="FF0000"/>
              </a:solidFill>
            </a:endParaRPr>
          </a:p>
        </p:txBody>
      </p:sp>
    </p:spTree>
    <p:extLst>
      <p:ext uri="{BB962C8B-B14F-4D97-AF65-F5344CB8AC3E}">
        <p14:creationId xmlns:p14="http://schemas.microsoft.com/office/powerpoint/2010/main" val="1824489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1A348-6818-E94B-BAC0-18CB4E3B00B8}"/>
              </a:ext>
            </a:extLst>
          </p:cNvPr>
          <p:cNvSpPr>
            <a:spLocks noGrp="1"/>
          </p:cNvSpPr>
          <p:nvPr>
            <p:ph type="title" idx="4294967295"/>
          </p:nvPr>
        </p:nvSpPr>
        <p:spPr>
          <a:xfrm>
            <a:off x="845574" y="442450"/>
            <a:ext cx="11785262" cy="866397"/>
          </a:xfrm>
        </p:spPr>
        <p:txBody>
          <a:bodyPr/>
          <a:lstStyle/>
          <a:p>
            <a:r>
              <a:rPr lang="en-US" b="1"/>
              <a:t>Commitment Take-Home Ideas</a:t>
            </a:r>
          </a:p>
        </p:txBody>
      </p:sp>
      <p:sp>
        <p:nvSpPr>
          <p:cNvPr id="3" name="Text Placeholder 2">
            <a:extLst>
              <a:ext uri="{FF2B5EF4-FFF2-40B4-BE49-F238E27FC236}">
                <a16:creationId xmlns:a16="http://schemas.microsoft.com/office/drawing/2014/main" id="{7BA0A346-9AA6-F948-930E-D5597CE65F74}"/>
              </a:ext>
            </a:extLst>
          </p:cNvPr>
          <p:cNvSpPr>
            <a:spLocks noGrp="1"/>
          </p:cNvSpPr>
          <p:nvPr>
            <p:ph type="body" idx="4294967295"/>
          </p:nvPr>
        </p:nvSpPr>
        <p:spPr>
          <a:xfrm>
            <a:off x="1012723" y="1662953"/>
            <a:ext cx="10610019" cy="3380995"/>
          </a:xfrm>
        </p:spPr>
        <p:txBody>
          <a:bodyPr anchor="t"/>
          <a:lstStyle/>
          <a:p>
            <a:r>
              <a:rPr lang="en-US"/>
              <a:t>You have to know where you are going before you start your trip.</a:t>
            </a:r>
          </a:p>
          <a:p>
            <a:r>
              <a:rPr lang="en-US"/>
              <a:t>Make sure your team is traveling together.</a:t>
            </a:r>
            <a:endParaRPr lang="en-US">
              <a:cs typeface="Calibri"/>
            </a:endParaRPr>
          </a:p>
          <a:p>
            <a:r>
              <a:rPr lang="en-US"/>
              <a:t>It may not be a lack of commitment, it may be a lack of direction.</a:t>
            </a:r>
            <a:endParaRPr lang="en-US">
              <a:cs typeface="Calibri"/>
            </a:endParaRPr>
          </a:p>
        </p:txBody>
      </p:sp>
    </p:spTree>
    <p:extLst>
      <p:ext uri="{BB962C8B-B14F-4D97-AF65-F5344CB8AC3E}">
        <p14:creationId xmlns:p14="http://schemas.microsoft.com/office/powerpoint/2010/main" val="663006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7267" y="436443"/>
            <a:ext cx="8229600" cy="792589"/>
          </a:xfrm>
        </p:spPr>
        <p:txBody>
          <a:bodyPr/>
          <a:lstStyle/>
          <a:p>
            <a:r>
              <a:rPr lang="en-US" b="1"/>
              <a:t>Avoidance of Accountability</a:t>
            </a:r>
          </a:p>
        </p:txBody>
      </p:sp>
      <p:pic>
        <p:nvPicPr>
          <p:cNvPr id="6" name="Picture 5"/>
          <p:cNvPicPr>
            <a:picLocks noChangeAspect="1"/>
          </p:cNvPicPr>
          <p:nvPr/>
        </p:nvPicPr>
        <p:blipFill>
          <a:blip r:embed="rId3"/>
          <a:stretch>
            <a:fillRect/>
          </a:stretch>
        </p:blipFill>
        <p:spPr>
          <a:xfrm>
            <a:off x="3333429" y="1441792"/>
            <a:ext cx="5368120" cy="4263182"/>
          </a:xfrm>
          <a:prstGeom prst="rect">
            <a:avLst/>
          </a:prstGeom>
        </p:spPr>
      </p:pic>
    </p:spTree>
    <p:extLst>
      <p:ext uri="{BB962C8B-B14F-4D97-AF65-F5344CB8AC3E}">
        <p14:creationId xmlns:p14="http://schemas.microsoft.com/office/powerpoint/2010/main" val="2764494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452429" y="1749545"/>
            <a:ext cx="8229600" cy="3599204"/>
          </a:xfrm>
        </p:spPr>
        <p:txBody>
          <a:bodyPr/>
          <a:lstStyle/>
          <a:p>
            <a:r>
              <a:rPr lang="en-US"/>
              <a:t>Some members coast</a:t>
            </a:r>
          </a:p>
          <a:p>
            <a:r>
              <a:rPr lang="en-US"/>
              <a:t>Team achieves uninspired outcomes</a:t>
            </a:r>
          </a:p>
          <a:p>
            <a:r>
              <a:rPr lang="en-US"/>
              <a:t>The project drags out</a:t>
            </a:r>
          </a:p>
          <a:p>
            <a:r>
              <a:rPr lang="en-US"/>
              <a:t>One person does all the work</a:t>
            </a:r>
          </a:p>
        </p:txBody>
      </p:sp>
      <p:sp>
        <p:nvSpPr>
          <p:cNvPr id="5" name="Title 1">
            <a:extLst>
              <a:ext uri="{FF2B5EF4-FFF2-40B4-BE49-F238E27FC236}">
                <a16:creationId xmlns:a16="http://schemas.microsoft.com/office/drawing/2014/main" id="{C203B220-6CA6-4EBE-AD4B-D131567399DF}"/>
              </a:ext>
            </a:extLst>
          </p:cNvPr>
          <p:cNvSpPr>
            <a:spLocks noGrp="1"/>
          </p:cNvSpPr>
          <p:nvPr>
            <p:ph type="title" idx="4294967295"/>
          </p:nvPr>
        </p:nvSpPr>
        <p:spPr>
          <a:xfrm>
            <a:off x="787267" y="436443"/>
            <a:ext cx="8229600" cy="792589"/>
          </a:xfrm>
        </p:spPr>
        <p:txBody>
          <a:bodyPr/>
          <a:lstStyle/>
          <a:p>
            <a:r>
              <a:rPr lang="en-US" b="1"/>
              <a:t>Avoidance of Accountability</a:t>
            </a:r>
          </a:p>
        </p:txBody>
      </p:sp>
    </p:spTree>
    <p:extLst>
      <p:ext uri="{BB962C8B-B14F-4D97-AF65-F5344CB8AC3E}">
        <p14:creationId xmlns:p14="http://schemas.microsoft.com/office/powerpoint/2010/main" val="3374331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6246" y="409677"/>
            <a:ext cx="8316724" cy="832465"/>
          </a:xfrm>
        </p:spPr>
        <p:txBody>
          <a:bodyPr>
            <a:noAutofit/>
          </a:bodyPr>
          <a:lstStyle/>
          <a:p>
            <a:r>
              <a:rPr lang="en-US" b="1"/>
              <a:t>Teams that Embrace Accountability</a:t>
            </a:r>
          </a:p>
        </p:txBody>
      </p:sp>
      <p:sp>
        <p:nvSpPr>
          <p:cNvPr id="3" name="Text Placeholder 2"/>
          <p:cNvSpPr>
            <a:spLocks noGrp="1"/>
          </p:cNvSpPr>
          <p:nvPr>
            <p:ph type="body" idx="4294967295"/>
          </p:nvPr>
        </p:nvSpPr>
        <p:spPr>
          <a:xfrm>
            <a:off x="1151467" y="1583267"/>
            <a:ext cx="8229600" cy="3886200"/>
          </a:xfrm>
        </p:spPr>
        <p:txBody>
          <a:bodyPr>
            <a:normAutofit/>
          </a:bodyPr>
          <a:lstStyle/>
          <a:p>
            <a:r>
              <a:rPr lang="en-US"/>
              <a:t>Hold each other to standards for behavior and results</a:t>
            </a:r>
          </a:p>
          <a:p>
            <a:r>
              <a:rPr lang="en-US"/>
              <a:t>Give constructive feedback</a:t>
            </a:r>
          </a:p>
          <a:p>
            <a:r>
              <a:rPr lang="en-US"/>
              <a:t>Respect each other</a:t>
            </a:r>
          </a:p>
        </p:txBody>
      </p:sp>
      <p:pic>
        <p:nvPicPr>
          <p:cNvPr id="7" name="Picture 6"/>
          <p:cNvPicPr>
            <a:picLocks noChangeAspect="1"/>
          </p:cNvPicPr>
          <p:nvPr/>
        </p:nvPicPr>
        <p:blipFill>
          <a:blip r:embed="rId3"/>
          <a:stretch>
            <a:fillRect/>
          </a:stretch>
        </p:blipFill>
        <p:spPr>
          <a:xfrm>
            <a:off x="6919467" y="2705100"/>
            <a:ext cx="3778771" cy="2514600"/>
          </a:xfrm>
          <a:prstGeom prst="rect">
            <a:avLst/>
          </a:prstGeom>
        </p:spPr>
      </p:pic>
    </p:spTree>
    <p:extLst>
      <p:ext uri="{BB962C8B-B14F-4D97-AF65-F5344CB8AC3E}">
        <p14:creationId xmlns:p14="http://schemas.microsoft.com/office/powerpoint/2010/main" val="1656894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5742" y="373963"/>
            <a:ext cx="9308979" cy="1143000"/>
          </a:xfrm>
        </p:spPr>
        <p:txBody>
          <a:bodyPr>
            <a:normAutofit/>
          </a:bodyPr>
          <a:lstStyle/>
          <a:p>
            <a:r>
              <a:rPr lang="en-US" b="1"/>
              <a:t>Table Activity: Embracing Accountability</a:t>
            </a:r>
            <a:endParaRPr lang="en-US"/>
          </a:p>
        </p:txBody>
      </p:sp>
      <p:sp>
        <p:nvSpPr>
          <p:cNvPr id="3" name="Text Placeholder 2"/>
          <p:cNvSpPr>
            <a:spLocks noGrp="1"/>
          </p:cNvSpPr>
          <p:nvPr>
            <p:ph type="body" idx="4294967295"/>
          </p:nvPr>
        </p:nvSpPr>
        <p:spPr>
          <a:xfrm>
            <a:off x="1219199" y="1625600"/>
            <a:ext cx="8799871" cy="3886200"/>
          </a:xfrm>
        </p:spPr>
        <p:txBody>
          <a:bodyPr anchor="t">
            <a:normAutofit/>
          </a:bodyPr>
          <a:lstStyle/>
          <a:p>
            <a:r>
              <a:rPr lang="en-US"/>
              <a:t>Team Effectiveness Exercise</a:t>
            </a:r>
          </a:p>
          <a:p>
            <a:pPr lvl="1"/>
            <a:r>
              <a:rPr lang="en-US"/>
              <a:t>For each person in the group, respond to the following question about their team members:</a:t>
            </a:r>
            <a:endParaRPr lang="en-US">
              <a:cs typeface="Calibri"/>
            </a:endParaRPr>
          </a:p>
          <a:p>
            <a:pPr lvl="2"/>
            <a:r>
              <a:rPr lang="en-US"/>
              <a:t>What is the single most important behavioral characteristic demonstrated by this person that contributes to the team’s strength?</a:t>
            </a:r>
          </a:p>
          <a:p>
            <a:pPr lvl="2"/>
            <a:endParaRPr lang="en-US"/>
          </a:p>
          <a:p>
            <a:pPr lvl="1"/>
            <a:r>
              <a:rPr lang="en-US"/>
              <a:t>For higher functioning teams:</a:t>
            </a:r>
          </a:p>
          <a:p>
            <a:pPr lvl="2"/>
            <a:r>
              <a:rPr lang="en-US"/>
              <a:t>What is one behavior or characteristic demonstrated by a team member that can sometimes obstruct team progress?</a:t>
            </a:r>
          </a:p>
          <a:p>
            <a:pPr marL="0" indent="0">
              <a:buNone/>
            </a:pPr>
            <a:endParaRPr lang="en-US"/>
          </a:p>
        </p:txBody>
      </p:sp>
    </p:spTree>
    <p:extLst>
      <p:ext uri="{BB962C8B-B14F-4D97-AF65-F5344CB8AC3E}">
        <p14:creationId xmlns:p14="http://schemas.microsoft.com/office/powerpoint/2010/main" val="42835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3ECE-9577-4D40-A246-11C0863AA4A1}"/>
              </a:ext>
            </a:extLst>
          </p:cNvPr>
          <p:cNvSpPr>
            <a:spLocks noGrp="1"/>
          </p:cNvSpPr>
          <p:nvPr>
            <p:ph type="title" idx="4294967295"/>
          </p:nvPr>
        </p:nvSpPr>
        <p:spPr>
          <a:xfrm>
            <a:off x="768768" y="379304"/>
            <a:ext cx="10972801" cy="848349"/>
          </a:xfrm>
        </p:spPr>
        <p:txBody>
          <a:bodyPr/>
          <a:lstStyle/>
          <a:p>
            <a:r>
              <a:rPr lang="en-US" b="1"/>
              <a:t>Accountability Take-Home Ideas</a:t>
            </a:r>
          </a:p>
        </p:txBody>
      </p:sp>
      <p:pic>
        <p:nvPicPr>
          <p:cNvPr id="4" name="Picture 3">
            <a:extLst>
              <a:ext uri="{FF2B5EF4-FFF2-40B4-BE49-F238E27FC236}">
                <a16:creationId xmlns:a16="http://schemas.microsoft.com/office/drawing/2014/main" id="{DAFE0BEC-EB6E-8844-A6E6-88ABCC6FBC55}"/>
              </a:ext>
            </a:extLst>
          </p:cNvPr>
          <p:cNvPicPr>
            <a:picLocks noChangeAspect="1"/>
          </p:cNvPicPr>
          <p:nvPr/>
        </p:nvPicPr>
        <p:blipFill rotWithShape="1">
          <a:blip r:embed="rId3"/>
          <a:srcRect t="10730" b="26164"/>
          <a:stretch/>
        </p:blipFill>
        <p:spPr>
          <a:xfrm>
            <a:off x="277601" y="1512985"/>
            <a:ext cx="2953865" cy="1864062"/>
          </a:xfrm>
          <a:prstGeom prst="rect">
            <a:avLst/>
          </a:prstGeom>
        </p:spPr>
      </p:pic>
      <p:pic>
        <p:nvPicPr>
          <p:cNvPr id="5" name="Picture 4">
            <a:extLst>
              <a:ext uri="{FF2B5EF4-FFF2-40B4-BE49-F238E27FC236}">
                <a16:creationId xmlns:a16="http://schemas.microsoft.com/office/drawing/2014/main" id="{ECF0A052-F880-F94A-B6A2-4BD48C2E0D34}"/>
              </a:ext>
            </a:extLst>
          </p:cNvPr>
          <p:cNvPicPr>
            <a:picLocks noChangeAspect="1"/>
          </p:cNvPicPr>
          <p:nvPr/>
        </p:nvPicPr>
        <p:blipFill>
          <a:blip r:embed="rId4"/>
          <a:stretch>
            <a:fillRect/>
          </a:stretch>
        </p:blipFill>
        <p:spPr>
          <a:xfrm>
            <a:off x="609600" y="3662380"/>
            <a:ext cx="2472196" cy="1864062"/>
          </a:xfrm>
          <a:prstGeom prst="rect">
            <a:avLst/>
          </a:prstGeom>
        </p:spPr>
      </p:pic>
      <p:pic>
        <p:nvPicPr>
          <p:cNvPr id="6" name="Picture 5">
            <a:extLst>
              <a:ext uri="{FF2B5EF4-FFF2-40B4-BE49-F238E27FC236}">
                <a16:creationId xmlns:a16="http://schemas.microsoft.com/office/drawing/2014/main" id="{98BA61E7-1105-AE47-9851-E532BB872FA1}"/>
              </a:ext>
            </a:extLst>
          </p:cNvPr>
          <p:cNvPicPr>
            <a:picLocks noChangeAspect="1"/>
          </p:cNvPicPr>
          <p:nvPr/>
        </p:nvPicPr>
        <p:blipFill>
          <a:blip r:embed="rId5"/>
          <a:stretch>
            <a:fillRect/>
          </a:stretch>
        </p:blipFill>
        <p:spPr>
          <a:xfrm>
            <a:off x="8451113" y="1498804"/>
            <a:ext cx="3201976" cy="3201976"/>
          </a:xfrm>
          <a:prstGeom prst="rect">
            <a:avLst/>
          </a:prstGeom>
        </p:spPr>
      </p:pic>
      <p:sp>
        <p:nvSpPr>
          <p:cNvPr id="3" name="TextBox 2">
            <a:extLst>
              <a:ext uri="{FF2B5EF4-FFF2-40B4-BE49-F238E27FC236}">
                <a16:creationId xmlns:a16="http://schemas.microsoft.com/office/drawing/2014/main" id="{CD5262EA-88F8-46A1-8CAE-2D086012F51C}"/>
              </a:ext>
            </a:extLst>
          </p:cNvPr>
          <p:cNvSpPr txBox="1"/>
          <p:nvPr/>
        </p:nvSpPr>
        <p:spPr>
          <a:xfrm>
            <a:off x="3493000" y="5341776"/>
            <a:ext cx="6295697" cy="369332"/>
          </a:xfrm>
          <a:prstGeom prst="rect">
            <a:avLst/>
          </a:prstGeom>
          <a:noFill/>
        </p:spPr>
        <p:txBody>
          <a:bodyPr wrap="square" rtlCol="0">
            <a:spAutoFit/>
          </a:bodyPr>
          <a:lstStyle/>
          <a:p>
            <a:r>
              <a:rPr lang="en-US"/>
              <a:t>Model vulnerability to create a culture of accountability</a:t>
            </a:r>
          </a:p>
        </p:txBody>
      </p:sp>
      <p:pic>
        <p:nvPicPr>
          <p:cNvPr id="2050" name="Picture 1" descr="Image result for none of us are as dumb as all of us">
            <a:extLst>
              <a:ext uri="{FF2B5EF4-FFF2-40B4-BE49-F238E27FC236}">
                <a16:creationId xmlns:a16="http://schemas.microsoft.com/office/drawing/2014/main" id="{EFC502E8-3F89-4316-83B7-5B87271BA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3000" y="1617018"/>
            <a:ext cx="4683293" cy="334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476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5405" y="380574"/>
            <a:ext cx="8158179" cy="713932"/>
          </a:xfrm>
        </p:spPr>
        <p:txBody>
          <a:bodyPr/>
          <a:lstStyle/>
          <a:p>
            <a:r>
              <a:rPr lang="en-US" b="1"/>
              <a:t>Inattention to Results</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tretch>
            <a:fillRect/>
          </a:stretch>
        </p:blipFill>
        <p:spPr>
          <a:xfrm>
            <a:off x="2628900" y="1456267"/>
            <a:ext cx="6934200" cy="4348937"/>
          </a:xfrm>
          <a:prstGeom prst="rect">
            <a:avLst/>
          </a:prstGeom>
        </p:spPr>
      </p:pic>
    </p:spTree>
    <p:extLst>
      <p:ext uri="{BB962C8B-B14F-4D97-AF65-F5344CB8AC3E}">
        <p14:creationId xmlns:p14="http://schemas.microsoft.com/office/powerpoint/2010/main" val="101664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D7EA-9194-47EB-8E06-549E7C836B35}"/>
              </a:ext>
            </a:extLst>
          </p:cNvPr>
          <p:cNvSpPr>
            <a:spLocks noGrp="1"/>
          </p:cNvSpPr>
          <p:nvPr>
            <p:ph type="title" idx="4294967295"/>
          </p:nvPr>
        </p:nvSpPr>
        <p:spPr>
          <a:xfrm>
            <a:off x="710074" y="434102"/>
            <a:ext cx="10651068" cy="736776"/>
          </a:xfrm>
        </p:spPr>
        <p:txBody>
          <a:bodyPr/>
          <a:lstStyle/>
          <a:p>
            <a:r>
              <a:rPr lang="en-US" b="1"/>
              <a:t>Pre-work: Your Experience in Teams</a:t>
            </a:r>
          </a:p>
        </p:txBody>
      </p:sp>
      <p:graphicFrame>
        <p:nvGraphicFramePr>
          <p:cNvPr id="4" name="Object 3">
            <a:extLst>
              <a:ext uri="{FF2B5EF4-FFF2-40B4-BE49-F238E27FC236}">
                <a16:creationId xmlns:a16="http://schemas.microsoft.com/office/drawing/2014/main" id="{151212DE-6ADC-44D7-9C08-890C70E4E380}"/>
              </a:ext>
            </a:extLst>
          </p:cNvPr>
          <p:cNvGraphicFramePr>
            <a:graphicFrameLocks noChangeAspect="1"/>
          </p:cNvGraphicFramePr>
          <p:nvPr>
            <p:extLst>
              <p:ext uri="{D42A27DB-BD31-4B8C-83A1-F6EECF244321}">
                <p14:modId xmlns:p14="http://schemas.microsoft.com/office/powerpoint/2010/main" val="93994564"/>
              </p:ext>
            </p:extLst>
          </p:nvPr>
        </p:nvGraphicFramePr>
        <p:xfrm>
          <a:off x="2012815" y="1263150"/>
          <a:ext cx="8045586" cy="4684553"/>
        </p:xfrm>
        <a:graphic>
          <a:graphicData uri="http://schemas.openxmlformats.org/presentationml/2006/ole">
            <mc:AlternateContent xmlns:mc="http://schemas.openxmlformats.org/markup-compatibility/2006">
              <mc:Choice xmlns:v="urn:schemas-microsoft-com:vml" Requires="v">
                <p:oleObj spid="_x0000_s24579" r:id="rId4" imgW="10729800" imgH="6247440" progId="">
                  <p:embed/>
                </p:oleObj>
              </mc:Choice>
              <mc:Fallback>
                <p:oleObj r:id="rId4" imgW="10729800" imgH="6247440" progId="">
                  <p:embed/>
                  <p:pic>
                    <p:nvPicPr>
                      <p:cNvPr id="4" name="Object 3">
                        <a:extLst>
                          <a:ext uri="{FF2B5EF4-FFF2-40B4-BE49-F238E27FC236}">
                            <a16:creationId xmlns:a16="http://schemas.microsoft.com/office/drawing/2014/main" id="{151212DE-6ADC-44D7-9C08-890C70E4E380}"/>
                          </a:ext>
                        </a:extLst>
                      </p:cNvPr>
                      <p:cNvPicPr/>
                      <p:nvPr/>
                    </p:nvPicPr>
                    <p:blipFill>
                      <a:blip r:embed="rId5"/>
                      <a:stretch>
                        <a:fillRect/>
                      </a:stretch>
                    </p:blipFill>
                    <p:spPr>
                      <a:xfrm>
                        <a:off x="2012815" y="1263150"/>
                        <a:ext cx="8045586" cy="4684553"/>
                      </a:xfrm>
                      <a:prstGeom prst="rect">
                        <a:avLst/>
                      </a:prstGeom>
                    </p:spPr>
                  </p:pic>
                </p:oleObj>
              </mc:Fallback>
            </mc:AlternateContent>
          </a:graphicData>
        </a:graphic>
      </p:graphicFrame>
    </p:spTree>
    <p:extLst>
      <p:ext uri="{BB962C8B-B14F-4D97-AF65-F5344CB8AC3E}">
        <p14:creationId xmlns:p14="http://schemas.microsoft.com/office/powerpoint/2010/main" val="2928139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218550" y="1696174"/>
            <a:ext cx="8229600" cy="3918045"/>
          </a:xfrm>
        </p:spPr>
        <p:txBody>
          <a:bodyPr/>
          <a:lstStyle/>
          <a:p>
            <a:r>
              <a:rPr lang="en-US"/>
              <a:t>Get nothing accomplished</a:t>
            </a:r>
          </a:p>
          <a:p>
            <a:r>
              <a:rPr lang="en-US"/>
              <a:t>Work on the wrong things</a:t>
            </a:r>
          </a:p>
          <a:p>
            <a:r>
              <a:rPr lang="en-US"/>
              <a:t>Lose star performers</a:t>
            </a:r>
          </a:p>
          <a:p>
            <a:r>
              <a:rPr lang="en-US"/>
              <a:t>Team members take care of themselves</a:t>
            </a:r>
          </a:p>
          <a:p>
            <a:endParaRPr lang="en-US"/>
          </a:p>
        </p:txBody>
      </p:sp>
      <p:sp>
        <p:nvSpPr>
          <p:cNvPr id="5" name="Title 1">
            <a:extLst>
              <a:ext uri="{FF2B5EF4-FFF2-40B4-BE49-F238E27FC236}">
                <a16:creationId xmlns:a16="http://schemas.microsoft.com/office/drawing/2014/main" id="{D6A94D84-63A3-4D3A-A76A-D94777E9D39A}"/>
              </a:ext>
            </a:extLst>
          </p:cNvPr>
          <p:cNvSpPr>
            <a:spLocks noGrp="1"/>
          </p:cNvSpPr>
          <p:nvPr>
            <p:ph type="title" idx="4294967295"/>
          </p:nvPr>
        </p:nvSpPr>
        <p:spPr>
          <a:xfrm>
            <a:off x="855405" y="380574"/>
            <a:ext cx="8158179" cy="713932"/>
          </a:xfrm>
        </p:spPr>
        <p:txBody>
          <a:bodyPr/>
          <a:lstStyle/>
          <a:p>
            <a:r>
              <a:rPr lang="en-US" b="1"/>
              <a:t>Inattention to Results</a:t>
            </a:r>
          </a:p>
        </p:txBody>
      </p:sp>
    </p:spTree>
    <p:extLst>
      <p:ext uri="{BB962C8B-B14F-4D97-AF65-F5344CB8AC3E}">
        <p14:creationId xmlns:p14="http://schemas.microsoft.com/office/powerpoint/2010/main" val="2506971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5406" y="383304"/>
            <a:ext cx="10093359" cy="875225"/>
          </a:xfrm>
        </p:spPr>
        <p:txBody>
          <a:bodyPr>
            <a:noAutofit/>
          </a:bodyPr>
          <a:lstStyle/>
          <a:p>
            <a:r>
              <a:rPr lang="en-US" b="1"/>
              <a:t>Teams that Focus on Collective Results….</a:t>
            </a:r>
          </a:p>
        </p:txBody>
      </p:sp>
      <p:sp>
        <p:nvSpPr>
          <p:cNvPr id="3" name="Text Placeholder 2"/>
          <p:cNvSpPr>
            <a:spLocks noGrp="1"/>
          </p:cNvSpPr>
          <p:nvPr>
            <p:ph type="body" idx="4294967295"/>
          </p:nvPr>
        </p:nvSpPr>
        <p:spPr>
          <a:xfrm>
            <a:off x="1189703" y="1527970"/>
            <a:ext cx="8095206" cy="3928934"/>
          </a:xfrm>
        </p:spPr>
        <p:txBody>
          <a:bodyPr/>
          <a:lstStyle/>
          <a:p>
            <a:r>
              <a:rPr lang="en-US"/>
              <a:t>Get things done!</a:t>
            </a:r>
          </a:p>
          <a:p>
            <a:r>
              <a:rPr lang="en-US"/>
              <a:t>Stay focused</a:t>
            </a:r>
          </a:p>
          <a:p>
            <a:r>
              <a:rPr lang="en-US"/>
              <a:t>Keep star performers</a:t>
            </a:r>
          </a:p>
          <a:p>
            <a:r>
              <a:rPr lang="en-US"/>
              <a:t>Take care of each other</a:t>
            </a:r>
          </a:p>
          <a:p>
            <a:pPr marL="0" indent="0">
              <a:buNone/>
            </a:pPr>
            <a:endParaRPr lang="en-US"/>
          </a:p>
        </p:txBody>
      </p:sp>
      <p:pic>
        <p:nvPicPr>
          <p:cNvPr id="7" name="Picture 6"/>
          <p:cNvPicPr>
            <a:picLocks noChangeAspect="1"/>
          </p:cNvPicPr>
          <p:nvPr/>
        </p:nvPicPr>
        <p:blipFill>
          <a:blip r:embed="rId3"/>
          <a:stretch>
            <a:fillRect/>
          </a:stretch>
        </p:blipFill>
        <p:spPr>
          <a:xfrm>
            <a:off x="6912077" y="2466067"/>
            <a:ext cx="3696639" cy="2459945"/>
          </a:xfrm>
          <a:prstGeom prst="rect">
            <a:avLst/>
          </a:prstGeom>
        </p:spPr>
      </p:pic>
    </p:spTree>
    <p:extLst>
      <p:ext uri="{BB962C8B-B14F-4D97-AF65-F5344CB8AC3E}">
        <p14:creationId xmlns:p14="http://schemas.microsoft.com/office/powerpoint/2010/main" val="1878419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2422" y="427977"/>
            <a:ext cx="9347200" cy="732230"/>
          </a:xfrm>
        </p:spPr>
        <p:txBody>
          <a:bodyPr>
            <a:normAutofit fontScale="90000"/>
          </a:bodyPr>
          <a:lstStyle/>
          <a:p>
            <a:r>
              <a:rPr lang="en-US" b="1"/>
              <a:t>Large Group Discussion: Focusing on Results</a:t>
            </a:r>
            <a:endParaRPr lang="en-US"/>
          </a:p>
        </p:txBody>
      </p:sp>
    </p:spTree>
    <p:extLst>
      <p:ext uri="{BB962C8B-B14F-4D97-AF65-F5344CB8AC3E}">
        <p14:creationId xmlns:p14="http://schemas.microsoft.com/office/powerpoint/2010/main" val="2151308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ADE76-FC31-44B9-8A6C-28BC6AC5DF37}"/>
              </a:ext>
            </a:extLst>
          </p:cNvPr>
          <p:cNvSpPr>
            <a:spLocks noGrp="1"/>
          </p:cNvSpPr>
          <p:nvPr>
            <p:ph type="title" idx="4294967295"/>
          </p:nvPr>
        </p:nvSpPr>
        <p:spPr>
          <a:xfrm>
            <a:off x="845574" y="419099"/>
            <a:ext cx="10847141" cy="1143000"/>
          </a:xfrm>
        </p:spPr>
        <p:txBody>
          <a:bodyPr/>
          <a:lstStyle/>
          <a:p>
            <a:r>
              <a:rPr lang="en-US" b="1"/>
              <a:t>One potential intervention to focus on results:</a:t>
            </a:r>
          </a:p>
        </p:txBody>
      </p:sp>
      <p:sp>
        <p:nvSpPr>
          <p:cNvPr id="4" name="Text Placeholder 2">
            <a:extLst>
              <a:ext uri="{FF2B5EF4-FFF2-40B4-BE49-F238E27FC236}">
                <a16:creationId xmlns:a16="http://schemas.microsoft.com/office/drawing/2014/main" id="{773156DD-E06C-45A1-B800-39390B15BFB3}"/>
              </a:ext>
            </a:extLst>
          </p:cNvPr>
          <p:cNvSpPr>
            <a:spLocks noGrp="1"/>
          </p:cNvSpPr>
          <p:nvPr>
            <p:ph type="body" idx="4294967295"/>
          </p:nvPr>
        </p:nvSpPr>
        <p:spPr>
          <a:xfrm>
            <a:off x="924232" y="1821366"/>
            <a:ext cx="10323871" cy="3468389"/>
          </a:xfrm>
        </p:spPr>
        <p:txBody>
          <a:bodyPr/>
          <a:lstStyle/>
          <a:p>
            <a:pPr marL="914400" lvl="1" indent="-457200">
              <a:buAutoNum type="arabicPeriod"/>
            </a:pPr>
            <a:r>
              <a:rPr lang="en-US"/>
              <a:t>Clarify a common goal for your team</a:t>
            </a:r>
          </a:p>
          <a:p>
            <a:pPr marL="914400" lvl="1" indent="-457200">
              <a:buAutoNum type="arabicPeriod"/>
            </a:pPr>
            <a:r>
              <a:rPr lang="en-US"/>
              <a:t>Discuss &amp; agree upon several objectives that must be accomplished in order to achieve the goal</a:t>
            </a:r>
          </a:p>
          <a:p>
            <a:pPr marL="914400" lvl="1" indent="-457200">
              <a:buAutoNum type="arabicPeriod"/>
            </a:pPr>
            <a:r>
              <a:rPr lang="en-US"/>
              <a:t>Create a timeline for expected deliverables, including who is responsible</a:t>
            </a:r>
          </a:p>
          <a:p>
            <a:pPr marL="914400" lvl="1" indent="-457200">
              <a:buAutoNum type="arabicPeriod"/>
            </a:pPr>
            <a:r>
              <a:rPr lang="en-US"/>
              <a:t>Set up a team dashboard to track progress toward your goal! Update the team regularly.</a:t>
            </a:r>
          </a:p>
        </p:txBody>
      </p:sp>
    </p:spTree>
    <p:extLst>
      <p:ext uri="{BB962C8B-B14F-4D97-AF65-F5344CB8AC3E}">
        <p14:creationId xmlns:p14="http://schemas.microsoft.com/office/powerpoint/2010/main" val="2899619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97E5-D785-914B-BFA2-224197EF93DD}"/>
              </a:ext>
            </a:extLst>
          </p:cNvPr>
          <p:cNvSpPr>
            <a:spLocks noGrp="1"/>
          </p:cNvSpPr>
          <p:nvPr>
            <p:ph type="title" idx="4294967295"/>
          </p:nvPr>
        </p:nvSpPr>
        <p:spPr>
          <a:xfrm>
            <a:off x="796414" y="403261"/>
            <a:ext cx="11672914" cy="880141"/>
          </a:xfrm>
        </p:spPr>
        <p:txBody>
          <a:bodyPr/>
          <a:lstStyle/>
          <a:p>
            <a:r>
              <a:rPr lang="en-US" b="1"/>
              <a:t>Attention to Results Take-Home Comments</a:t>
            </a:r>
          </a:p>
        </p:txBody>
      </p:sp>
      <p:pic>
        <p:nvPicPr>
          <p:cNvPr id="4" name="Picture 3">
            <a:extLst>
              <a:ext uri="{FF2B5EF4-FFF2-40B4-BE49-F238E27FC236}">
                <a16:creationId xmlns:a16="http://schemas.microsoft.com/office/drawing/2014/main" id="{FC075534-E5E5-674D-B39E-D3E25AF22E20}"/>
              </a:ext>
            </a:extLst>
          </p:cNvPr>
          <p:cNvPicPr>
            <a:picLocks noChangeAspect="1"/>
          </p:cNvPicPr>
          <p:nvPr/>
        </p:nvPicPr>
        <p:blipFill rotWithShape="1">
          <a:blip r:embed="rId2"/>
          <a:srcRect l="7843" t="24706" r="5687" b="28282"/>
          <a:stretch/>
        </p:blipFill>
        <p:spPr>
          <a:xfrm>
            <a:off x="796414" y="1695776"/>
            <a:ext cx="3953435" cy="1492624"/>
          </a:xfrm>
          <a:prstGeom prst="rect">
            <a:avLst/>
          </a:prstGeom>
        </p:spPr>
      </p:pic>
      <p:pic>
        <p:nvPicPr>
          <p:cNvPr id="6" name="Picture 5">
            <a:extLst>
              <a:ext uri="{FF2B5EF4-FFF2-40B4-BE49-F238E27FC236}">
                <a16:creationId xmlns:a16="http://schemas.microsoft.com/office/drawing/2014/main" id="{50421538-455B-C34F-8A5D-BDBEB998FF0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Layer>
                </a14:imgProps>
              </a:ext>
            </a:extLst>
          </a:blip>
          <a:srcRect l="17552" t="30484" r="17705" b="30111"/>
          <a:stretch/>
        </p:blipFill>
        <p:spPr>
          <a:xfrm>
            <a:off x="6713900" y="1695776"/>
            <a:ext cx="4379301" cy="1492624"/>
          </a:xfrm>
          <a:prstGeom prst="rect">
            <a:avLst/>
          </a:prstGeom>
        </p:spPr>
      </p:pic>
      <p:pic>
        <p:nvPicPr>
          <p:cNvPr id="7" name="Picture 6">
            <a:extLst>
              <a:ext uri="{FF2B5EF4-FFF2-40B4-BE49-F238E27FC236}">
                <a16:creationId xmlns:a16="http://schemas.microsoft.com/office/drawing/2014/main" id="{E76E9266-7E35-7A40-9E60-6AF442E8DE2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Layer>
                </a14:imgProps>
              </a:ext>
            </a:extLst>
          </a:blip>
          <a:srcRect l="37931" t="9623" r="2298" b="41745"/>
          <a:stretch/>
        </p:blipFill>
        <p:spPr>
          <a:xfrm>
            <a:off x="3298723" y="3600774"/>
            <a:ext cx="5038006" cy="1936378"/>
          </a:xfrm>
          <a:prstGeom prst="rect">
            <a:avLst/>
          </a:prstGeom>
        </p:spPr>
      </p:pic>
    </p:spTree>
    <p:extLst>
      <p:ext uri="{BB962C8B-B14F-4D97-AF65-F5344CB8AC3E}">
        <p14:creationId xmlns:p14="http://schemas.microsoft.com/office/powerpoint/2010/main" val="1146741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7EA754-0E0E-4708-A39D-6CF007A6A8FD}"/>
              </a:ext>
            </a:extLst>
          </p:cNvPr>
          <p:cNvSpPr txBox="1"/>
          <p:nvPr/>
        </p:nvSpPr>
        <p:spPr>
          <a:xfrm>
            <a:off x="728133" y="1169802"/>
            <a:ext cx="10854267" cy="369332"/>
          </a:xfrm>
          <a:prstGeom prst="rect">
            <a:avLst/>
          </a:prstGeom>
          <a:solidFill>
            <a:schemeClr val="bg1"/>
          </a:solidFill>
        </p:spPr>
        <p:txBody>
          <a:bodyPr wrap="square" rtlCol="0">
            <a:spAutoFit/>
          </a:bodyPr>
          <a:lstStyle/>
          <a:p>
            <a:endParaRPr lang="en-US"/>
          </a:p>
        </p:txBody>
      </p:sp>
      <p:graphicFrame>
        <p:nvGraphicFramePr>
          <p:cNvPr id="4" name="Diagram 3"/>
          <p:cNvGraphicFramePr/>
          <p:nvPr>
            <p:extLst>
              <p:ext uri="{D42A27DB-BD31-4B8C-83A1-F6EECF244321}">
                <p14:modId xmlns:p14="http://schemas.microsoft.com/office/powerpoint/2010/main" val="507745704"/>
              </p:ext>
            </p:extLst>
          </p:nvPr>
        </p:nvGraphicFramePr>
        <p:xfrm>
          <a:off x="2777068" y="354198"/>
          <a:ext cx="7315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idx="4294967295"/>
          </p:nvPr>
        </p:nvSpPr>
        <p:spPr>
          <a:xfrm>
            <a:off x="728134" y="507020"/>
            <a:ext cx="4482964" cy="1325563"/>
          </a:xfrm>
          <a:prstGeom prst="rect">
            <a:avLst/>
          </a:prstGeom>
        </p:spPr>
        <p:txBody>
          <a:bodyPr/>
          <a:lstStyle/>
          <a:p>
            <a:r>
              <a:rPr lang="en-US" sz="4000" b="1"/>
              <a:t>Functional Teams</a:t>
            </a:r>
          </a:p>
        </p:txBody>
      </p:sp>
      <p:sp>
        <p:nvSpPr>
          <p:cNvPr id="6" name="Line Callout 2 5"/>
          <p:cNvSpPr/>
          <p:nvPr/>
        </p:nvSpPr>
        <p:spPr>
          <a:xfrm>
            <a:off x="7662334" y="437065"/>
            <a:ext cx="1904454" cy="1192398"/>
          </a:xfrm>
          <a:prstGeom prst="borderCallout2">
            <a:avLst>
              <a:gd name="adj1" fmla="val 18750"/>
              <a:gd name="adj2" fmla="val -8333"/>
              <a:gd name="adj3" fmla="val 18750"/>
              <a:gd name="adj4" fmla="val -16667"/>
              <a:gd name="adj5" fmla="val 43387"/>
              <a:gd name="adj6" fmla="val -36076"/>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a:solidFill>
                  <a:schemeClr val="bg1"/>
                </a:solidFill>
              </a:rPr>
              <a:t>Focusing on Results</a:t>
            </a:r>
          </a:p>
        </p:txBody>
      </p:sp>
    </p:spTree>
    <p:extLst>
      <p:ext uri="{BB962C8B-B14F-4D97-AF65-F5344CB8AC3E}">
        <p14:creationId xmlns:p14="http://schemas.microsoft.com/office/powerpoint/2010/main" val="3376688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3893" y="382039"/>
            <a:ext cx="8229600" cy="817496"/>
          </a:xfrm>
        </p:spPr>
        <p:txBody>
          <a:bodyPr>
            <a:normAutofit/>
          </a:bodyPr>
          <a:lstStyle/>
          <a:p>
            <a:r>
              <a:rPr lang="en-US" b="1"/>
              <a:t>Final Thoughts</a:t>
            </a:r>
          </a:p>
        </p:txBody>
      </p:sp>
      <p:sp>
        <p:nvSpPr>
          <p:cNvPr id="3" name="Text Placeholder 2"/>
          <p:cNvSpPr>
            <a:spLocks noGrp="1"/>
          </p:cNvSpPr>
          <p:nvPr>
            <p:ph type="body" idx="4294967295"/>
          </p:nvPr>
        </p:nvSpPr>
        <p:spPr>
          <a:xfrm>
            <a:off x="1776829" y="1828802"/>
            <a:ext cx="8229600" cy="3706760"/>
          </a:xfrm>
        </p:spPr>
        <p:txBody>
          <a:bodyPr/>
          <a:lstStyle/>
          <a:p>
            <a:r>
              <a:rPr lang="en-US" b="1"/>
              <a:t>Effective Teams:</a:t>
            </a:r>
          </a:p>
          <a:p>
            <a:pPr lvl="1"/>
            <a:r>
              <a:rPr lang="en-US"/>
              <a:t>Turn common dysfunctions into strengths</a:t>
            </a:r>
          </a:p>
          <a:p>
            <a:r>
              <a:rPr lang="en-US"/>
              <a:t>Any thoughts about how you will be able to apply these skills to your teams?</a:t>
            </a:r>
          </a:p>
        </p:txBody>
      </p:sp>
    </p:spTree>
    <p:extLst>
      <p:ext uri="{BB962C8B-B14F-4D97-AF65-F5344CB8AC3E}">
        <p14:creationId xmlns:p14="http://schemas.microsoft.com/office/powerpoint/2010/main" val="42602972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6834" y="431800"/>
            <a:ext cx="8229600" cy="846394"/>
          </a:xfrm>
        </p:spPr>
        <p:txBody>
          <a:bodyPr/>
          <a:lstStyle/>
          <a:p>
            <a:r>
              <a:rPr lang="en-US" b="1"/>
              <a:t>Citations</a:t>
            </a:r>
          </a:p>
        </p:txBody>
      </p:sp>
      <p:sp>
        <p:nvSpPr>
          <p:cNvPr id="3" name="Text Placeholder 2"/>
          <p:cNvSpPr>
            <a:spLocks noGrp="1"/>
          </p:cNvSpPr>
          <p:nvPr>
            <p:ph type="body" idx="4294967295"/>
          </p:nvPr>
        </p:nvSpPr>
        <p:spPr>
          <a:xfrm>
            <a:off x="1489587" y="1722438"/>
            <a:ext cx="8229600" cy="3262517"/>
          </a:xfrm>
        </p:spPr>
        <p:txBody>
          <a:bodyPr>
            <a:normAutofit/>
          </a:bodyPr>
          <a:lstStyle/>
          <a:p>
            <a:r>
              <a:rPr lang="en-US" sz="2400" err="1"/>
              <a:t>Lencioni</a:t>
            </a:r>
            <a:r>
              <a:rPr lang="en-US" sz="2400"/>
              <a:t> P. </a:t>
            </a:r>
            <a:r>
              <a:rPr lang="en-US" sz="2400" i="1"/>
              <a:t>The Five Dysfunctions of a Team. </a:t>
            </a:r>
            <a:r>
              <a:rPr lang="en-US" sz="2400"/>
              <a:t>San Francisco, CA: Jossey-Bass; 2002.</a:t>
            </a:r>
          </a:p>
          <a:p>
            <a:r>
              <a:rPr lang="en-US" sz="2400"/>
              <a:t>Lencioni P. </a:t>
            </a:r>
            <a:r>
              <a:rPr lang="en-US" sz="2400" i="1"/>
              <a:t>Overcoming the Five Dysfunctions of a Team.</a:t>
            </a:r>
            <a:r>
              <a:rPr lang="en-US" sz="2400"/>
              <a:t> San Francisco, CA: Jossey-Bass; 2005.</a:t>
            </a:r>
          </a:p>
          <a:p>
            <a:r>
              <a:rPr lang="en-US" sz="2400"/>
              <a:t>Scholtes PR, Joiner BL, Streibel BJ. </a:t>
            </a:r>
            <a:r>
              <a:rPr lang="en-US" sz="2400" i="1"/>
              <a:t>The Team Handbook</a:t>
            </a:r>
            <a:r>
              <a:rPr lang="en-US" sz="2400"/>
              <a:t>. 3</a:t>
            </a:r>
            <a:r>
              <a:rPr lang="en-US" sz="2400" baseline="30000"/>
              <a:t>rd</a:t>
            </a:r>
            <a:r>
              <a:rPr lang="en-US" sz="2400"/>
              <a:t> ed. Edison, NJ: Oriel Stat A Matrix; 2010.</a:t>
            </a:r>
          </a:p>
          <a:p>
            <a:endParaRPr lang="en-US"/>
          </a:p>
        </p:txBody>
      </p:sp>
    </p:spTree>
    <p:extLst>
      <p:ext uri="{BB962C8B-B14F-4D97-AF65-F5344CB8AC3E}">
        <p14:creationId xmlns:p14="http://schemas.microsoft.com/office/powerpoint/2010/main" val="3792349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125000"/>
                    </a14:imgEffect>
                  </a14:imgLayer>
                </a14:imgProps>
              </a:ext>
            </a:extLst>
          </a:blip>
          <a:stretch>
            <a:fillRect/>
          </a:stretch>
        </p:blipFill>
        <p:spPr>
          <a:xfrm>
            <a:off x="4818224" y="1613936"/>
            <a:ext cx="2555551" cy="3833327"/>
          </a:xfrm>
          <a:prstGeom prst="rect">
            <a:avLst/>
          </a:prstGeom>
        </p:spPr>
      </p:pic>
      <p:sp>
        <p:nvSpPr>
          <p:cNvPr id="6" name="Title 1">
            <a:extLst>
              <a:ext uri="{FF2B5EF4-FFF2-40B4-BE49-F238E27FC236}">
                <a16:creationId xmlns:a16="http://schemas.microsoft.com/office/drawing/2014/main" id="{93954347-6A83-4504-B965-74F11FA9D748}"/>
              </a:ext>
            </a:extLst>
          </p:cNvPr>
          <p:cNvSpPr txBox="1">
            <a:spLocks/>
          </p:cNvSpPr>
          <p:nvPr/>
        </p:nvSpPr>
        <p:spPr>
          <a:xfrm>
            <a:off x="836834" y="431800"/>
            <a:ext cx="8229600" cy="846394"/>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Questions</a:t>
            </a:r>
          </a:p>
        </p:txBody>
      </p:sp>
    </p:spTree>
    <p:extLst>
      <p:ext uri="{BB962C8B-B14F-4D97-AF65-F5344CB8AC3E}">
        <p14:creationId xmlns:p14="http://schemas.microsoft.com/office/powerpoint/2010/main" val="4122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AEC6-E4B2-4152-AED9-96B795426F16}"/>
              </a:ext>
            </a:extLst>
          </p:cNvPr>
          <p:cNvSpPr>
            <a:spLocks noGrp="1"/>
          </p:cNvSpPr>
          <p:nvPr>
            <p:ph type="title"/>
          </p:nvPr>
        </p:nvSpPr>
        <p:spPr/>
        <p:txBody>
          <a:bodyPr/>
          <a:lstStyle/>
          <a:p>
            <a:r>
              <a:rPr lang="en-US">
                <a:latin typeface="+mj-lt"/>
              </a:rPr>
              <a:t>More Team Science Resources</a:t>
            </a:r>
          </a:p>
        </p:txBody>
      </p:sp>
      <p:sp>
        <p:nvSpPr>
          <p:cNvPr id="3" name="TextBox 2">
            <a:extLst>
              <a:ext uri="{FF2B5EF4-FFF2-40B4-BE49-F238E27FC236}">
                <a16:creationId xmlns:a16="http://schemas.microsoft.com/office/drawing/2014/main" id="{AAD5140D-9E0D-4A5C-B778-E4557EEF4E61}"/>
              </a:ext>
            </a:extLst>
          </p:cNvPr>
          <p:cNvSpPr txBox="1"/>
          <p:nvPr/>
        </p:nvSpPr>
        <p:spPr>
          <a:xfrm>
            <a:off x="1143000" y="1650181"/>
            <a:ext cx="9906000" cy="4062651"/>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a:t>CCTST CIS Website: </a:t>
            </a:r>
            <a:r>
              <a:rPr lang="en-US" sz="2400">
                <a:hlinkClick r:id="rId2" action="ppaction://hlinkfile"/>
              </a:rPr>
              <a:t>cctst.org/programs/CIS </a:t>
            </a:r>
            <a:endParaRPr lang="en-US" sz="2400"/>
          </a:p>
          <a:p>
            <a:pPr marL="285750" indent="-285750" fontAlgn="base">
              <a:buFont typeface="Arial" panose="020B0604020202020204" pitchFamily="34" charset="0"/>
              <a:buChar char="•"/>
            </a:pPr>
            <a:r>
              <a:rPr lang="en-US" sz="2400"/>
              <a:t>National Cancer Institute (NCI) Team Science Toolkit: ​</a:t>
            </a:r>
          </a:p>
          <a:p>
            <a:pPr fontAlgn="base"/>
            <a:r>
              <a:rPr lang="en-US" sz="2400"/>
              <a:t>    </a:t>
            </a:r>
            <a:r>
              <a:rPr lang="en-US" sz="2400" u="sng">
                <a:hlinkClick r:id="rId3"/>
              </a:rPr>
              <a:t>https://www.teamsciencetoolkit.cancer.gov/public/Home.aspx</a:t>
            </a:r>
            <a:r>
              <a:rPr lang="en-US" sz="2400"/>
              <a:t> ​</a:t>
            </a:r>
          </a:p>
          <a:p>
            <a:pPr marL="285750" indent="-285750" fontAlgn="base">
              <a:buFont typeface="Arial" panose="020B0604020202020204" pitchFamily="34" charset="0"/>
              <a:buChar char="•"/>
            </a:pPr>
            <a:r>
              <a:rPr lang="en-US" sz="2400"/>
              <a:t>Northwestern University Clinical &amp; Translational Sciences Institute: ​</a:t>
            </a:r>
          </a:p>
          <a:p>
            <a:pPr fontAlgn="base"/>
            <a:r>
              <a:rPr lang="en-US" sz="2400"/>
              <a:t>    </a:t>
            </a:r>
            <a:r>
              <a:rPr lang="en-US" sz="2400" u="sng">
                <a:hlinkClick r:id="rId4"/>
              </a:rPr>
              <a:t>http://www.teamscience.net</a:t>
            </a:r>
            <a:r>
              <a:rPr lang="en-US" sz="2400"/>
              <a:t> ​</a:t>
            </a:r>
          </a:p>
          <a:p>
            <a:pPr fontAlgn="base"/>
            <a:r>
              <a:rPr lang="en-US" sz="2400"/>
              <a:t>     Four learning modules about Team Science (simulations) ​</a:t>
            </a:r>
          </a:p>
          <a:p>
            <a:pPr marL="742950" lvl="1" indent="-285750" fontAlgn="base">
              <a:buFont typeface="Arial" panose="020B0604020202020204" pitchFamily="34" charset="0"/>
              <a:buChar char="•"/>
            </a:pPr>
            <a:r>
              <a:rPr lang="en-US" sz="2400"/>
              <a:t>The Science of Team Science​</a:t>
            </a:r>
          </a:p>
          <a:p>
            <a:pPr marL="742950" lvl="1" indent="-285750" fontAlgn="base">
              <a:buFont typeface="Arial" panose="020B0604020202020204" pitchFamily="34" charset="0"/>
              <a:buChar char="•"/>
            </a:pPr>
            <a:r>
              <a:rPr lang="en-US" sz="2400"/>
              <a:t>Team Science Research Process in Behavioral Science​</a:t>
            </a:r>
          </a:p>
          <a:p>
            <a:pPr marL="742950" lvl="1" indent="-285750" fontAlgn="base">
              <a:buFont typeface="Arial" panose="020B0604020202020204" pitchFamily="34" charset="0"/>
              <a:buChar char="•"/>
            </a:pPr>
            <a:r>
              <a:rPr lang="en-US" sz="2400"/>
              <a:t>Team Science Research Process in Basic Medical Science​</a:t>
            </a:r>
          </a:p>
          <a:p>
            <a:pPr marL="742950" lvl="1" indent="-285750" fontAlgn="base">
              <a:buFont typeface="Arial" panose="020B0604020202020204" pitchFamily="34" charset="0"/>
              <a:buChar char="•"/>
            </a:pPr>
            <a:r>
              <a:rPr lang="en-US" sz="2400"/>
              <a:t>Team Science Research Process in Clinical Medical Science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469354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1232" y="364065"/>
            <a:ext cx="8229600" cy="840226"/>
          </a:xfrm>
        </p:spPr>
        <p:txBody>
          <a:bodyPr/>
          <a:lstStyle/>
          <a:p>
            <a:r>
              <a:rPr lang="en-US" b="1"/>
              <a:t>Objectives</a:t>
            </a:r>
          </a:p>
        </p:txBody>
      </p:sp>
      <p:sp>
        <p:nvSpPr>
          <p:cNvPr id="3" name="Content Placeholder 2"/>
          <p:cNvSpPr>
            <a:spLocks noGrp="1"/>
          </p:cNvSpPr>
          <p:nvPr>
            <p:ph type="body" idx="4294967295"/>
          </p:nvPr>
        </p:nvSpPr>
        <p:spPr>
          <a:xfrm>
            <a:off x="1633330" y="1767509"/>
            <a:ext cx="8458200" cy="3886200"/>
          </a:xfrm>
        </p:spPr>
        <p:txBody>
          <a:bodyPr vert="horz" lIns="91440" tIns="45720" rIns="91440" bIns="45720" rtlCol="0" anchor="t">
            <a:noAutofit/>
          </a:bodyPr>
          <a:lstStyle/>
          <a:p>
            <a:pPr marL="514350" indent="-514350">
              <a:buFont typeface="+mj-lt"/>
              <a:buAutoNum type="arabicPeriod"/>
            </a:pPr>
            <a:r>
              <a:rPr lang="en-US"/>
              <a:t>Understand the functions of a team</a:t>
            </a:r>
            <a:endParaRPr lang="en-US" strike="sngStrike"/>
          </a:p>
          <a:p>
            <a:pPr marL="514350" indent="-514350">
              <a:buFont typeface="+mj-lt"/>
              <a:buAutoNum type="arabicPeriod"/>
            </a:pPr>
            <a:r>
              <a:rPr lang="en-US"/>
              <a:t>Apply tools to assess the functional levels of a team</a:t>
            </a:r>
          </a:p>
          <a:p>
            <a:pPr marL="514350" indent="-514350">
              <a:buFont typeface="+mj-lt"/>
              <a:buAutoNum type="arabicPeriod"/>
            </a:pPr>
            <a:r>
              <a:rPr lang="en-US"/>
              <a:t>Assess the need for, and value of, interventions to address team dysfunctions</a:t>
            </a:r>
          </a:p>
          <a:p>
            <a:pPr marL="514350" indent="-514350">
              <a:buFont typeface="+mj-lt"/>
              <a:buAutoNum type="arabicPeriod"/>
            </a:pPr>
            <a:r>
              <a:rPr lang="en-US"/>
              <a:t>Describe various types of interventions based on level of dysfunction</a:t>
            </a:r>
          </a:p>
        </p:txBody>
      </p:sp>
    </p:spTree>
    <p:extLst>
      <p:ext uri="{BB962C8B-B14F-4D97-AF65-F5344CB8AC3E}">
        <p14:creationId xmlns:p14="http://schemas.microsoft.com/office/powerpoint/2010/main" val="467768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07847" y="1479802"/>
            <a:ext cx="4032706" cy="4240414"/>
          </a:xfrm>
        </p:spPr>
        <p:txBody>
          <a:bodyPr>
            <a:normAutofit/>
          </a:bodyPr>
          <a:lstStyle/>
          <a:p>
            <a:pPr marL="0" indent="0">
              <a:buNone/>
            </a:pPr>
            <a:r>
              <a:rPr lang="en-US" sz="3200" b="1"/>
              <a:t>Task Functions</a:t>
            </a:r>
          </a:p>
          <a:p>
            <a:pPr lvl="1">
              <a:buFont typeface="Arial" panose="020B0604020202020204" pitchFamily="34" charset="0"/>
              <a:buChar char="•"/>
            </a:pPr>
            <a:r>
              <a:rPr lang="en-US" sz="2400"/>
              <a:t>Initiating</a:t>
            </a:r>
          </a:p>
          <a:p>
            <a:pPr lvl="1">
              <a:buFont typeface="Arial" panose="020B0604020202020204" pitchFamily="34" charset="0"/>
              <a:buChar char="•"/>
            </a:pPr>
            <a:r>
              <a:rPr lang="en-US" sz="2400"/>
              <a:t>Information seeking</a:t>
            </a:r>
          </a:p>
          <a:p>
            <a:pPr lvl="1">
              <a:buFont typeface="Arial" panose="020B0604020202020204" pitchFamily="34" charset="0"/>
              <a:buChar char="•"/>
            </a:pPr>
            <a:r>
              <a:rPr lang="en-US" sz="2400"/>
              <a:t>Information giving</a:t>
            </a:r>
          </a:p>
          <a:p>
            <a:pPr lvl="1">
              <a:buFont typeface="Arial" panose="020B0604020202020204" pitchFamily="34" charset="0"/>
              <a:buChar char="•"/>
            </a:pPr>
            <a:r>
              <a:rPr lang="en-US" sz="2400"/>
              <a:t>Opinion seeking</a:t>
            </a:r>
          </a:p>
          <a:p>
            <a:pPr lvl="1">
              <a:buFont typeface="Arial" panose="020B0604020202020204" pitchFamily="34" charset="0"/>
              <a:buChar char="•"/>
            </a:pPr>
            <a:r>
              <a:rPr lang="en-US" sz="2400"/>
              <a:t>Clarifying</a:t>
            </a:r>
          </a:p>
          <a:p>
            <a:pPr lvl="1">
              <a:buFont typeface="Arial" panose="020B0604020202020204" pitchFamily="34" charset="0"/>
              <a:buChar char="•"/>
            </a:pPr>
            <a:r>
              <a:rPr lang="en-US" sz="2400"/>
              <a:t>Elaborating</a:t>
            </a:r>
          </a:p>
          <a:p>
            <a:pPr lvl="1">
              <a:buFont typeface="Arial" panose="020B0604020202020204" pitchFamily="34" charset="0"/>
              <a:buChar char="•"/>
            </a:pPr>
            <a:r>
              <a:rPr lang="en-US" sz="2400"/>
              <a:t>Coordinating</a:t>
            </a:r>
          </a:p>
          <a:p>
            <a:pPr lvl="1">
              <a:buFont typeface="Arial" panose="020B0604020202020204" pitchFamily="34" charset="0"/>
              <a:buChar char="•"/>
            </a:pPr>
            <a:r>
              <a:rPr lang="en-US" sz="2400"/>
              <a:t>Developing procedures</a:t>
            </a:r>
          </a:p>
          <a:p>
            <a:pPr lvl="1">
              <a:buFont typeface="Arial" panose="020B0604020202020204" pitchFamily="34" charset="0"/>
              <a:buChar char="•"/>
            </a:pPr>
            <a:r>
              <a:rPr lang="en-US" sz="2400"/>
              <a:t>Summarizing	</a:t>
            </a:r>
          </a:p>
        </p:txBody>
      </p:sp>
      <p:sp>
        <p:nvSpPr>
          <p:cNvPr id="4" name="Content Placeholder 3"/>
          <p:cNvSpPr>
            <a:spLocks noGrp="1"/>
          </p:cNvSpPr>
          <p:nvPr>
            <p:ph sz="half" idx="2"/>
          </p:nvPr>
        </p:nvSpPr>
        <p:spPr>
          <a:xfrm>
            <a:off x="5791200" y="1487884"/>
            <a:ext cx="5486400" cy="4143621"/>
          </a:xfrm>
        </p:spPr>
        <p:txBody>
          <a:bodyPr>
            <a:normAutofit fontScale="92500"/>
          </a:bodyPr>
          <a:lstStyle/>
          <a:p>
            <a:pPr marL="0" indent="0">
              <a:buNone/>
            </a:pPr>
            <a:r>
              <a:rPr lang="en-US" sz="3500" b="1"/>
              <a:t>Maintenance (Team) Functions</a:t>
            </a:r>
          </a:p>
          <a:p>
            <a:pPr lvl="1">
              <a:buFont typeface="Arial" panose="020B0604020202020204" pitchFamily="34" charset="0"/>
              <a:buChar char="•"/>
            </a:pPr>
            <a:r>
              <a:rPr lang="en-US" sz="2600"/>
              <a:t>Encouraging</a:t>
            </a:r>
          </a:p>
          <a:p>
            <a:pPr lvl="1">
              <a:buFont typeface="Arial" panose="020B0604020202020204" pitchFamily="34" charset="0"/>
              <a:buChar char="•"/>
            </a:pPr>
            <a:r>
              <a:rPr lang="en-US" sz="2600"/>
              <a:t>Expressing feelings</a:t>
            </a:r>
          </a:p>
          <a:p>
            <a:pPr lvl="1">
              <a:buFont typeface="Arial" panose="020B0604020202020204" pitchFamily="34" charset="0"/>
              <a:buChar char="•"/>
            </a:pPr>
            <a:r>
              <a:rPr lang="en-US" sz="2600"/>
              <a:t>Having fun</a:t>
            </a:r>
          </a:p>
          <a:p>
            <a:pPr lvl="1">
              <a:buFont typeface="Arial" panose="020B0604020202020204" pitchFamily="34" charset="0"/>
              <a:buChar char="•"/>
            </a:pPr>
            <a:r>
              <a:rPr lang="en-US" sz="2600"/>
              <a:t>Compromising</a:t>
            </a:r>
          </a:p>
          <a:p>
            <a:pPr lvl="1">
              <a:buFont typeface="Arial" panose="020B0604020202020204" pitchFamily="34" charset="0"/>
              <a:buChar char="•"/>
            </a:pPr>
            <a:r>
              <a:rPr lang="en-US" sz="2600"/>
              <a:t>Facilitating communication</a:t>
            </a:r>
          </a:p>
          <a:p>
            <a:pPr lvl="1">
              <a:buFont typeface="Arial" panose="020B0604020202020204" pitchFamily="34" charset="0"/>
              <a:buChar char="•"/>
            </a:pPr>
            <a:r>
              <a:rPr lang="en-US" sz="2600"/>
              <a:t>Interpreting</a:t>
            </a:r>
          </a:p>
          <a:p>
            <a:pPr lvl="1">
              <a:buFont typeface="Arial" panose="020B0604020202020204" pitchFamily="34" charset="0"/>
              <a:buChar char="•"/>
            </a:pPr>
            <a:r>
              <a:rPr lang="en-US" sz="2600"/>
              <a:t>Listening</a:t>
            </a:r>
          </a:p>
          <a:p>
            <a:pPr lvl="1">
              <a:buFont typeface="Arial" panose="020B0604020202020204" pitchFamily="34" charset="0"/>
              <a:buChar char="•"/>
            </a:pPr>
            <a:r>
              <a:rPr lang="en-US" sz="2600"/>
              <a:t>Following</a:t>
            </a:r>
          </a:p>
          <a:p>
            <a:pPr lvl="1">
              <a:buFont typeface="Arial" panose="020B0604020202020204" pitchFamily="34" charset="0"/>
              <a:buChar char="•"/>
            </a:pPr>
            <a:r>
              <a:rPr lang="en-US" sz="2600"/>
              <a:t>Declaring success</a:t>
            </a:r>
          </a:p>
        </p:txBody>
      </p:sp>
      <p:sp>
        <p:nvSpPr>
          <p:cNvPr id="5" name="Title 9"/>
          <p:cNvSpPr txBox="1">
            <a:spLocks/>
          </p:cNvSpPr>
          <p:nvPr/>
        </p:nvSpPr>
        <p:spPr>
          <a:xfrm>
            <a:off x="749508" y="237509"/>
            <a:ext cx="11617624" cy="992518"/>
          </a:xfrm>
          <a:prstGeom prst="rect">
            <a:avLst/>
          </a:prstGeom>
        </p:spPr>
        <p:txBody>
          <a:bodyPr anchor="ctr">
            <a:normAutofit/>
          </a:bodyPr>
          <a:lstStyle>
            <a:lvl1pPr algn="ctr" defTabSz="751228" rtl="0" eaLnBrk="1" latinLnBrk="0" hangingPunct="1">
              <a:spcBef>
                <a:spcPct val="0"/>
              </a:spcBef>
              <a:buNone/>
              <a:defRPr sz="3600" kern="1200">
                <a:solidFill>
                  <a:schemeClr val="tx1"/>
                </a:solidFill>
                <a:latin typeface="+mj-lt"/>
                <a:ea typeface="+mj-ea"/>
                <a:cs typeface="+mj-cs"/>
              </a:defRPr>
            </a:lvl1pPr>
          </a:lstStyle>
          <a:p>
            <a:pPr algn="l"/>
            <a:r>
              <a:rPr lang="en-US" sz="4400" b="1"/>
              <a:t>Functional Areas of Teams</a:t>
            </a:r>
            <a:endParaRPr lang="en-US" sz="4400">
              <a:cs typeface="Calibri"/>
            </a:endParaRPr>
          </a:p>
        </p:txBody>
      </p:sp>
    </p:spTree>
    <p:extLst>
      <p:ext uri="{BB962C8B-B14F-4D97-AF65-F5344CB8AC3E}">
        <p14:creationId xmlns:p14="http://schemas.microsoft.com/office/powerpoint/2010/main" val="154817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64A780-6C8A-4DCE-9FFE-3FE7E2EDFAC8}"/>
              </a:ext>
            </a:extLst>
          </p:cNvPr>
          <p:cNvSpPr txBox="1"/>
          <p:nvPr/>
        </p:nvSpPr>
        <p:spPr>
          <a:xfrm>
            <a:off x="728133" y="1169802"/>
            <a:ext cx="10854267" cy="369332"/>
          </a:xfrm>
          <a:prstGeom prst="rect">
            <a:avLst/>
          </a:prstGeom>
          <a:solidFill>
            <a:schemeClr val="bg1"/>
          </a:solidFill>
        </p:spPr>
        <p:txBody>
          <a:bodyPr wrap="square" rtlCol="0">
            <a:spAutoFit/>
          </a:bodyPr>
          <a:lstStyle/>
          <a:p>
            <a:endParaRPr lang="en-US"/>
          </a:p>
        </p:txBody>
      </p:sp>
      <p:graphicFrame>
        <p:nvGraphicFramePr>
          <p:cNvPr id="4" name="Diagram 3"/>
          <p:cNvGraphicFramePr/>
          <p:nvPr>
            <p:extLst>
              <p:ext uri="{D42A27DB-BD31-4B8C-83A1-F6EECF244321}">
                <p14:modId xmlns:p14="http://schemas.microsoft.com/office/powerpoint/2010/main" val="447836149"/>
              </p:ext>
            </p:extLst>
          </p:nvPr>
        </p:nvGraphicFramePr>
        <p:xfrm>
          <a:off x="2565400" y="524932"/>
          <a:ext cx="7662333" cy="4809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idx="4294967295"/>
          </p:nvPr>
        </p:nvSpPr>
        <p:spPr>
          <a:xfrm>
            <a:off x="507998" y="345757"/>
            <a:ext cx="3285069" cy="712180"/>
          </a:xfrm>
          <a:prstGeom prst="rect">
            <a:avLst/>
          </a:prstGeom>
        </p:spPr>
        <p:txBody>
          <a:bodyPr>
            <a:noAutofit/>
          </a:bodyPr>
          <a:lstStyle/>
          <a:p>
            <a:r>
              <a:rPr lang="en-US" b="1"/>
              <a:t>The </a:t>
            </a:r>
            <a:r>
              <a:rPr lang="en-US" b="1" i="1" u="sng"/>
              <a:t>Hierarchy </a:t>
            </a:r>
            <a:r>
              <a:rPr lang="en-US" b="1"/>
              <a:t>of Challenges</a:t>
            </a:r>
          </a:p>
        </p:txBody>
      </p:sp>
      <p:sp>
        <p:nvSpPr>
          <p:cNvPr id="6" name="Line Callout 2 5"/>
          <p:cNvSpPr/>
          <p:nvPr/>
        </p:nvSpPr>
        <p:spPr>
          <a:xfrm>
            <a:off x="7543800" y="461738"/>
            <a:ext cx="2286001" cy="1192398"/>
          </a:xfrm>
          <a:prstGeom prst="borderCallout2">
            <a:avLst>
              <a:gd name="adj1" fmla="val 18750"/>
              <a:gd name="adj2" fmla="val -8333"/>
              <a:gd name="adj3" fmla="val 18750"/>
              <a:gd name="adj4" fmla="val -16667"/>
              <a:gd name="adj5" fmla="val 43387"/>
              <a:gd name="adj6" fmla="val -36076"/>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a:solidFill>
                  <a:schemeClr val="bg1"/>
                </a:solidFill>
              </a:rPr>
              <a:t>Focusing on Results</a:t>
            </a:r>
          </a:p>
        </p:txBody>
      </p:sp>
    </p:spTree>
    <p:extLst>
      <p:ext uri="{BB962C8B-B14F-4D97-AF65-F5344CB8AC3E}">
        <p14:creationId xmlns:p14="http://schemas.microsoft.com/office/powerpoint/2010/main" val="2030653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986FC4-0A2C-4422-92C5-FB4696A0623E}"/>
              </a:ext>
            </a:extLst>
          </p:cNvPr>
          <p:cNvSpPr txBox="1"/>
          <p:nvPr/>
        </p:nvSpPr>
        <p:spPr>
          <a:xfrm>
            <a:off x="678427" y="398959"/>
            <a:ext cx="10020162" cy="769441"/>
          </a:xfrm>
          <a:prstGeom prst="rect">
            <a:avLst/>
          </a:prstGeom>
          <a:noFill/>
        </p:spPr>
        <p:txBody>
          <a:bodyPr wrap="square" rtlCol="0" anchor="t">
            <a:spAutoFit/>
          </a:bodyPr>
          <a:lstStyle/>
          <a:p>
            <a:r>
              <a:rPr lang="en-US" sz="4400" b="1">
                <a:latin typeface="Calibri Light"/>
                <a:cs typeface="Calibri Light"/>
              </a:rPr>
              <a:t>Results From Team Assessment Inventory</a:t>
            </a:r>
          </a:p>
        </p:txBody>
      </p:sp>
      <p:graphicFrame>
        <p:nvGraphicFramePr>
          <p:cNvPr id="4" name="Chart 3">
            <a:extLst>
              <a:ext uri="{FF2B5EF4-FFF2-40B4-BE49-F238E27FC236}">
                <a16:creationId xmlns:a16="http://schemas.microsoft.com/office/drawing/2014/main" id="{11ABF52B-5F1E-4D39-9E03-961C50F31798}"/>
              </a:ext>
            </a:extLst>
          </p:cNvPr>
          <p:cNvGraphicFramePr>
            <a:graphicFrameLocks noChangeAspect="1"/>
          </p:cNvGraphicFramePr>
          <p:nvPr/>
        </p:nvGraphicFramePr>
        <p:xfrm>
          <a:off x="1283547" y="1314610"/>
          <a:ext cx="9624906" cy="42287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74057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igrationWizId xmlns="2d8b63ce-4dc4-4905-b0e0-28660f74b3b5" xsi:nil="true"/>
    <MigrationWizIdPermissions xmlns="2d8b63ce-4dc4-4905-b0e0-28660f74b3b5" xsi:nil="true"/>
    <MigrationWizIdPermissionLevels xmlns="2d8b63ce-4dc4-4905-b0e0-28660f74b3b5" xsi:nil="true"/>
    <MigrationWizIdDocumentLibraryPermissions xmlns="2d8b63ce-4dc4-4905-b0e0-28660f74b3b5" xsi:nil="true"/>
    <MigrationWizIdSecurityGroups xmlns="2d8b63ce-4dc4-4905-b0e0-28660f74b3b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BB8F4374906A409FD9F7C4C457461B" ma:contentTypeVersion="20" ma:contentTypeDescription="Create a new document." ma:contentTypeScope="" ma:versionID="7be0d1f58ed5a467bd28dc3f9387b9e7">
  <xsd:schema xmlns:xsd="http://www.w3.org/2001/XMLSchema" xmlns:xs="http://www.w3.org/2001/XMLSchema" xmlns:p="http://schemas.microsoft.com/office/2006/metadata/properties" xmlns:ns1="http://schemas.microsoft.com/sharepoint/v3" xmlns:ns3="2d8b63ce-4dc4-4905-b0e0-28660f74b3b5" xmlns:ns4="a1b7d553-e03b-4562-9cb4-58e5b6777a1c" targetNamespace="http://schemas.microsoft.com/office/2006/metadata/properties" ma:root="true" ma:fieldsID="4119449ae282d9589531183c7b983826" ns1:_="" ns3:_="" ns4:_="">
    <xsd:import namespace="http://schemas.microsoft.com/sharepoint/v3"/>
    <xsd:import namespace="2d8b63ce-4dc4-4905-b0e0-28660f74b3b5"/>
    <xsd:import namespace="a1b7d553-e03b-4562-9cb4-58e5b6777a1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8b63ce-4dc4-4905-b0e0-28660f74b3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igrationWizId" ma:index="23" nillable="true" ma:displayName="MigrationWizId" ma:internalName="MigrationWizId">
      <xsd:simpleType>
        <xsd:restriction base="dms:Text"/>
      </xsd:simpleType>
    </xsd:element>
    <xsd:element name="MigrationWizIdPermissions" ma:index="24" nillable="true" ma:displayName="MigrationWizIdPermissions" ma:internalName="MigrationWizIdPermissions">
      <xsd:simpleType>
        <xsd:restriction base="dms:Text"/>
      </xsd:simpleType>
    </xsd:element>
    <xsd:element name="MigrationWizIdPermissionLevels" ma:index="25" nillable="true" ma:displayName="MigrationWizIdPermissionLevels" ma:internalName="MigrationWizIdPermissionLevels">
      <xsd:simpleType>
        <xsd:restriction base="dms:Text"/>
      </xsd:simpleType>
    </xsd:element>
    <xsd:element name="MigrationWizIdDocumentLibraryPermissions" ma:index="26" nillable="true" ma:displayName="MigrationWizIdDocumentLibraryPermissions" ma:internalName="MigrationWizIdDocumentLibraryPermissions">
      <xsd:simpleType>
        <xsd:restriction base="dms:Text"/>
      </xsd:simpleType>
    </xsd:element>
    <xsd:element name="MigrationWizIdSecurityGroups" ma:index="27" nillable="true" ma:displayName="MigrationWizIdSecurityGroups" ma:internalName="MigrationWizIdSecurityGroup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b7d553-e03b-4562-9cb4-58e5b6777a1c"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DDE767-A734-4708-BF89-7A7CC5DAE340}">
  <ds:schemaRefs>
    <ds:schemaRef ds:uri="http://schemas.microsoft.com/sharepoint/v3/contenttype/forms"/>
  </ds:schemaRefs>
</ds:datastoreItem>
</file>

<file path=customXml/itemProps2.xml><?xml version="1.0" encoding="utf-8"?>
<ds:datastoreItem xmlns:ds="http://schemas.openxmlformats.org/officeDocument/2006/customXml" ds:itemID="{BC743BEB-C4DA-4142-963E-173143CFE83A}">
  <ds:schemaRefs>
    <ds:schemaRef ds:uri="2d8b63ce-4dc4-4905-b0e0-28660f74b3b5"/>
    <ds:schemaRef ds:uri="a1b7d553-e03b-4562-9cb4-58e5b6777a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F9DD2C8-2EEF-4A88-A1B5-0E414B96A527}">
  <ds:schemaRefs>
    <ds:schemaRef ds:uri="2d8b63ce-4dc4-4905-b0e0-28660f74b3b5"/>
    <ds:schemaRef ds:uri="a1b7d553-e03b-4562-9cb4-58e5b6777a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59</Slides>
  <Notes>49</Notes>
  <HiddenSlides>4</HiddenSlide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Five Dysfunctions of a Team: Symptoms, Assessment &amp; Intervention</vt:lpstr>
      <vt:lpstr>Recording</vt:lpstr>
      <vt:lpstr>PowerPoint Presentation</vt:lpstr>
      <vt:lpstr>Introduction</vt:lpstr>
      <vt:lpstr>Pre-work: Your Experience in Teams</vt:lpstr>
      <vt:lpstr>Objectives</vt:lpstr>
      <vt:lpstr>PowerPoint Presentation</vt:lpstr>
      <vt:lpstr>The Hierarchy of Challenges</vt:lpstr>
      <vt:lpstr>PowerPoint Presentation</vt:lpstr>
      <vt:lpstr>Understanding          Assessment           Intervention</vt:lpstr>
      <vt:lpstr>PowerPoint Presentation</vt:lpstr>
      <vt:lpstr>Tales from the Trenches: The Troubles We’ve Seen…</vt:lpstr>
      <vt:lpstr>Some of My Favorite Dysfunctions</vt:lpstr>
      <vt:lpstr>Tell us about your experiences with Team Dysfunction</vt:lpstr>
      <vt:lpstr>Tell us about your experiences with Team Dysfunction</vt:lpstr>
      <vt:lpstr>Detailed instructions (not for display)</vt:lpstr>
      <vt:lpstr>Exercise follow-up discussion (Less than 10 Min)</vt:lpstr>
      <vt:lpstr>Why Do a Team Assessment?</vt:lpstr>
      <vt:lpstr>Assessment Tools  </vt:lpstr>
      <vt:lpstr>Be careful with “Quick Fixes” !</vt:lpstr>
      <vt:lpstr>Symptoms and Diagnosis</vt:lpstr>
      <vt:lpstr>Symptoms and Diagnosis</vt:lpstr>
      <vt:lpstr>Symptoms and Diagnosis</vt:lpstr>
      <vt:lpstr>Symptoms and Diagnosis</vt:lpstr>
      <vt:lpstr>Symptoms and Diagnosis</vt:lpstr>
      <vt:lpstr>Team Dysfunction Causes and Results</vt:lpstr>
      <vt:lpstr>Addressing Dysfunction from the Ground Up</vt:lpstr>
      <vt:lpstr>Absence of Trust</vt:lpstr>
      <vt:lpstr>Absence of Trust</vt:lpstr>
      <vt:lpstr>Teams who Trust</vt:lpstr>
      <vt:lpstr>Table Activity: Building Trust</vt:lpstr>
      <vt:lpstr>Trust Take-Home Ideas</vt:lpstr>
      <vt:lpstr>Fear of Conflict</vt:lpstr>
      <vt:lpstr>Fear of Conflict</vt:lpstr>
      <vt:lpstr>Teams that Master Conflict</vt:lpstr>
      <vt:lpstr>Table Activity: Mastering Conflict</vt:lpstr>
      <vt:lpstr>Conflict Take-Home Ideas</vt:lpstr>
      <vt:lpstr>Lack of Commitment</vt:lpstr>
      <vt:lpstr>Lack of Commitment</vt:lpstr>
      <vt:lpstr>Teams that Achieve Commitment…</vt:lpstr>
      <vt:lpstr>Strategies for Building Commitment</vt:lpstr>
      <vt:lpstr>Table Activity: Achieving Commitment</vt:lpstr>
      <vt:lpstr>Commitment Take-Home Ideas</vt:lpstr>
      <vt:lpstr>Avoidance of Accountability</vt:lpstr>
      <vt:lpstr>Avoidance of Accountability</vt:lpstr>
      <vt:lpstr>Teams that Embrace Accountability</vt:lpstr>
      <vt:lpstr>Table Activity: Embracing Accountability</vt:lpstr>
      <vt:lpstr>Accountability Take-Home Ideas</vt:lpstr>
      <vt:lpstr>Inattention to Results</vt:lpstr>
      <vt:lpstr>Inattention to Results</vt:lpstr>
      <vt:lpstr>Teams that Focus on Collective Results….</vt:lpstr>
      <vt:lpstr>Large Group Discussion: Focusing on Results</vt:lpstr>
      <vt:lpstr>One potential intervention to focus on results:</vt:lpstr>
      <vt:lpstr>Attention to Results Take-Home Comments</vt:lpstr>
      <vt:lpstr>Functional Teams</vt:lpstr>
      <vt:lpstr>Final Thoughts</vt:lpstr>
      <vt:lpstr>Citations</vt:lpstr>
      <vt:lpstr>PowerPoint Presentation</vt:lpstr>
      <vt:lpstr>More Team Science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Shepler, Rachael</dc:creator>
  <cp:revision>3</cp:revision>
  <dcterms:created xsi:type="dcterms:W3CDTF">2020-01-07T13:59:38Z</dcterms:created>
  <dcterms:modified xsi:type="dcterms:W3CDTF">2020-05-30T15:36:21Z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0x010100E2BB8F4374906A409FD9F7C4C457461B</vt:lpwstr>
  </property>
</Properties>
</file>